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76" r:id="rId2"/>
    <p:sldId id="318" r:id="rId3"/>
    <p:sldId id="257" r:id="rId4"/>
    <p:sldId id="262" r:id="rId5"/>
    <p:sldId id="315" r:id="rId6"/>
    <p:sldId id="316" r:id="rId7"/>
    <p:sldId id="320" r:id="rId8"/>
    <p:sldId id="322" r:id="rId9"/>
    <p:sldId id="282" r:id="rId10"/>
    <p:sldId id="323" r:id="rId11"/>
    <p:sldId id="321" r:id="rId12"/>
    <p:sldId id="307" r:id="rId13"/>
    <p:sldId id="286" r:id="rId14"/>
    <p:sldId id="277" r:id="rId15"/>
    <p:sldId id="331" r:id="rId16"/>
    <p:sldId id="324" r:id="rId17"/>
    <p:sldId id="325" r:id="rId18"/>
    <p:sldId id="309" r:id="rId19"/>
    <p:sldId id="326" r:id="rId20"/>
    <p:sldId id="301" r:id="rId21"/>
    <p:sldId id="332" r:id="rId22"/>
    <p:sldId id="308" r:id="rId23"/>
    <p:sldId id="336" r:id="rId24"/>
    <p:sldId id="337" r:id="rId25"/>
    <p:sldId id="310" r:id="rId26"/>
    <p:sldId id="290" r:id="rId27"/>
    <p:sldId id="258" r:id="rId28"/>
    <p:sldId id="313" r:id="rId29"/>
    <p:sldId id="279" r:id="rId30"/>
    <p:sldId id="341" r:id="rId31"/>
    <p:sldId id="317" r:id="rId32"/>
    <p:sldId id="272" r:id="rId33"/>
  </p:sldIdLst>
  <p:sldSz cx="9144000" cy="5143500" type="screen16x9"/>
  <p:notesSz cx="7102475" cy="9388475"/>
  <p:embeddedFontLst>
    <p:embeddedFont>
      <p:font typeface="Bahnschrift" panose="020B0502040204020203" pitchFamily="34" charset="0"/>
      <p:regular r:id="rId35"/>
      <p:bold r:id="rId36"/>
    </p:embeddedFont>
    <p:embeddedFont>
      <p:font typeface="Calibri" panose="020F0502020204030204" pitchFamily="34" charset="0"/>
      <p:regular r:id="rId37"/>
      <p:bold r:id="rId38"/>
      <p:italic r:id="rId39"/>
      <p:boldItalic r:id="rId40"/>
    </p:embeddedFont>
    <p:embeddedFont>
      <p:font typeface="Comfortaa" panose="020B0604020202020204" charset="0"/>
      <p:regular r:id="rId41"/>
      <p:bold r:id="rId42"/>
    </p:embeddedFont>
    <p:embeddedFont>
      <p:font typeface="Helvetica Neue" panose="020B0604020202020204" charset="0"/>
      <p:regular r:id="rId43"/>
      <p:bold r:id="rId44"/>
      <p:italic r:id="rId45"/>
      <p:boldItalic r:id="rId46"/>
    </p:embeddedFont>
    <p:embeddedFont>
      <p:font typeface="Lato" panose="020F0502020204030203" pitchFamily="34" charset="0"/>
      <p:regular r:id="rId47"/>
      <p:bold r:id="rId48"/>
      <p:italic r:id="rId49"/>
      <p:boldItalic r:id="rId50"/>
    </p:embeddedFont>
    <p:embeddedFont>
      <p:font typeface="Montserrat" panose="020B0604020202020204" charset="0"/>
      <p:regular r:id="rId51"/>
      <p:bold r:id="rId52"/>
      <p:italic r:id="rId53"/>
      <p:boldItalic r:id="rId54"/>
    </p:embeddedFont>
    <p:embeddedFont>
      <p:font typeface="Oswald" panose="020B0604020202020204" charset="0"/>
      <p:regular r:id="rId55"/>
      <p:bold r:id="rId56"/>
    </p:embeddedFont>
    <p:embeddedFont>
      <p:font typeface="Playfair Display" panose="020B0604020202020204" charset="0"/>
      <p:regular r:id="rId57"/>
      <p:bold r:id="rId58"/>
      <p:italic r:id="rId59"/>
      <p:boldItalic r:id="rId60"/>
    </p:embeddedFont>
    <p:embeddedFont>
      <p:font typeface="Raleway" panose="020B060402020202020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jcgkoUiuMaTai00FU5ZLnyB9W8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3"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C889"/>
    <a:srgbClr val="E6E6E6"/>
    <a:srgbClr val="BAC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44" autoAdjust="0"/>
    <p:restoredTop sz="97557" autoAdjust="0"/>
  </p:normalViewPr>
  <p:slideViewPr>
    <p:cSldViewPr snapToGrid="0">
      <p:cViewPr varScale="1">
        <p:scale>
          <a:sx n="208" d="100"/>
          <a:sy n="208" d="100"/>
        </p:scale>
        <p:origin x="2982" y="1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11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110" Type="http://customschemas.google.com/relationships/presentationmetadata" Target="metadata"/><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16T14:48:51.774" idx="11">
    <p:pos x="3265" y="1798"/>
    <p:text>Is there supposed to be another note here in addition to the citation?</p:text>
    <p:extLst>
      <p:ext uri="{C676402C-5697-4E1C-873F-D02D1690AC5C}">
        <p15:threadingInfo xmlns:p15="http://schemas.microsoft.com/office/powerpoint/2012/main" timeZoneBias="300"/>
      </p:ext>
    </p:extLst>
  </p:cm>
  <p:cm authorId="1" dt="2023-01-16T14:49:29.403" idx="12">
    <p:pos x="4638" y="2327"/>
    <p:text>Looks like this sentence is missing a few words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1-16T14:10:02.421" idx="3">
    <p:pos x="10" y="10"/>
    <p:text>Move this slide to the end of the presentation and break into two slides (1-5 and 6-9). This was also the same slide as Slide 26, which I deleted</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6442cd40bd_2_0: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0" indent="0"/>
            <a:endParaRPr/>
          </a:p>
        </p:txBody>
      </p:sp>
      <p:sp>
        <p:nvSpPr>
          <p:cNvPr id="393" name="Google Shape;393;g16442cd40bd_2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45878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947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b="1" dirty="0">
              <a:solidFill>
                <a:srgbClr val="FF0000"/>
              </a:solidFill>
            </a:endParaRPr>
          </a:p>
        </p:txBody>
      </p:sp>
    </p:spTree>
    <p:extLst>
      <p:ext uri="{BB962C8B-B14F-4D97-AF65-F5344CB8AC3E}">
        <p14:creationId xmlns:p14="http://schemas.microsoft.com/office/powerpoint/2010/main" val="204628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312929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3979917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2041551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126418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2293529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407827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427341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2: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sz="1200" dirty="0">
              <a:solidFill>
                <a:schemeClr val="dk1"/>
              </a:solidFill>
              <a:latin typeface="Calibri"/>
              <a:ea typeface="Calibri"/>
              <a:cs typeface="Calibri"/>
              <a:sym typeface="Calibri"/>
            </a:endParaRPr>
          </a:p>
        </p:txBody>
      </p:sp>
      <p:sp>
        <p:nvSpPr>
          <p:cNvPr id="135" name="Google Shape;135;p2:notes"/>
          <p:cNvSpPr txBox="1">
            <a:spLocks noGrp="1"/>
          </p:cNvSpPr>
          <p:nvPr>
            <p:ph type="sldNum" idx="12"/>
          </p:nvPr>
        </p:nvSpPr>
        <p:spPr>
          <a:xfrm>
            <a:off x="4023092" y="8917422"/>
            <a:ext cx="3077739" cy="469424"/>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0: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sz="1200">
              <a:solidFill>
                <a:schemeClr val="dk1"/>
              </a:solidFill>
              <a:latin typeface="Calibri"/>
              <a:ea typeface="Calibri"/>
              <a:cs typeface="Calibri"/>
              <a:sym typeface="Calibri"/>
            </a:endParaRPr>
          </a:p>
        </p:txBody>
      </p:sp>
      <p:sp>
        <p:nvSpPr>
          <p:cNvPr id="358" name="Google Shape;358;p20:notes"/>
          <p:cNvSpPr txBox="1">
            <a:spLocks noGrp="1"/>
          </p:cNvSpPr>
          <p:nvPr>
            <p:ph type="sldNum" idx="12"/>
          </p:nvPr>
        </p:nvSpPr>
        <p:spPr>
          <a:xfrm>
            <a:off x="4023092" y="8917422"/>
            <a:ext cx="3077739" cy="469424"/>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5" name="Google Shape;565;p12: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0" indent="0"/>
            <a:r>
              <a:rPr lang="en-US" sz="1100"/>
              <a:t>--highlight challenges of PSA complexity--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p3: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0" indent="0">
              <a:lnSpc>
                <a:spcPct val="115000"/>
              </a:lnSpc>
            </a:pPr>
            <a:endParaRPr sz="1500" i="1">
              <a:latin typeface="Calibri"/>
              <a:ea typeface="Calibri"/>
              <a:cs typeface="Calibri"/>
              <a:sym typeface="Calibri"/>
            </a:endParaRPr>
          </a:p>
          <a:p>
            <a:pPr marL="0" indent="0">
              <a:lnSpc>
                <a:spcPct val="115000"/>
              </a:lnSpc>
              <a:spcBef>
                <a:spcPts val="412"/>
              </a:spcBef>
            </a:pPr>
            <a:endParaRPr sz="1500" i="1">
              <a:latin typeface="Calibri"/>
              <a:ea typeface="Calibri"/>
              <a:cs typeface="Calibri"/>
              <a:sym typeface="Calibri"/>
            </a:endParaRPr>
          </a:p>
          <a:p>
            <a:pPr marL="0" indent="0">
              <a:lnSpc>
                <a:spcPct val="115000"/>
              </a:lnSpc>
              <a:spcBef>
                <a:spcPts val="412"/>
              </a:spcBef>
            </a:pPr>
            <a:endParaRPr sz="1500" i="1">
              <a:latin typeface="Calibri"/>
              <a:ea typeface="Calibri"/>
              <a:cs typeface="Calibri"/>
              <a:sym typeface="Calibri"/>
            </a:endParaRPr>
          </a:p>
          <a:p>
            <a:pPr marL="0" indent="0">
              <a:lnSpc>
                <a:spcPct val="115000"/>
              </a:lnSpc>
            </a:pPr>
            <a:endParaRPr sz="1500" i="1">
              <a:latin typeface="Calibri"/>
              <a:ea typeface="Calibri"/>
              <a:cs typeface="Calibri"/>
              <a:sym typeface="Calibri"/>
            </a:endParaRPr>
          </a:p>
          <a:p>
            <a:pPr marL="0" indent="0">
              <a:lnSpc>
                <a:spcPct val="115000"/>
              </a:lnSpc>
            </a:pPr>
            <a:r>
              <a:rPr lang="en-US" sz="1300">
                <a:solidFill>
                  <a:srgbClr val="666666"/>
                </a:solidFill>
                <a:latin typeface="Comfortaa"/>
                <a:ea typeface="Comfortaa"/>
                <a:cs typeface="Comfortaa"/>
                <a:sym typeface="Comfortaa"/>
              </a:rPr>
              <a:t>BHI's technical team of architects and engineers work in locations such as Haiti and sub-Saharan Africa to create sustainable design, empower communities, and enable access to dignified and affordable healthcare in some of the world’s most vulnerable communities.</a:t>
            </a:r>
            <a:endParaRPr sz="1500" i="1">
              <a:latin typeface="Calibri"/>
              <a:ea typeface="Calibri"/>
              <a:cs typeface="Calibri"/>
              <a:sym typeface="Calibri"/>
            </a:endParaRPr>
          </a:p>
          <a:p>
            <a:pPr marL="0" indent="0">
              <a:lnSpc>
                <a:spcPct val="115000"/>
              </a:lnSpc>
              <a:spcBef>
                <a:spcPts val="412"/>
              </a:spcBef>
            </a:pPr>
            <a:endParaRPr sz="1500" i="1">
              <a:latin typeface="Calibri"/>
              <a:ea typeface="Calibri"/>
              <a:cs typeface="Calibri"/>
              <a:sym typeface="Calibri"/>
            </a:endParaRPr>
          </a:p>
          <a:p>
            <a:pPr marL="0" indent="0">
              <a:lnSpc>
                <a:spcPct val="115000"/>
              </a:lnSpc>
              <a:spcBef>
                <a:spcPts val="412"/>
              </a:spcBef>
            </a:pPr>
            <a:r>
              <a:rPr lang="en-US" sz="1500" i="1">
                <a:latin typeface="Calibri"/>
                <a:ea typeface="Calibri"/>
                <a:cs typeface="Calibri"/>
                <a:sym typeface="Calibri"/>
              </a:rPr>
              <a:t>Build Health International (BHI) promotes global health equity by developing high quality health infrastructure in low resource settings. Completing over 150 projects in 26 countries, BHI works to understand community challenges and potential opportunities for innovation in resource-constrained settings to be efficient, sustainable and operationally effective. The multidisciplinary team develops new methodologies, approaches, tools and design practices to overcome these challenges in ways that can be replicated across the sector in low-resource settings and emerging markets. </a:t>
            </a:r>
            <a:endParaRPr/>
          </a:p>
          <a:p>
            <a:pPr marL="0" indent="0">
              <a:lnSpc>
                <a:spcPct val="115000"/>
              </a:lnSpc>
              <a:spcBef>
                <a:spcPts val="412"/>
              </a:spcBef>
            </a:pPr>
            <a:endParaRPr sz="1500" i="1">
              <a:latin typeface="Calibri"/>
              <a:ea typeface="Calibri"/>
              <a:cs typeface="Calibri"/>
              <a:sym typeface="Calibri"/>
            </a:endParaRPr>
          </a:p>
          <a:p>
            <a:pPr marL="0" indent="0">
              <a:lnSpc>
                <a:spcPct val="115000"/>
              </a:lnSpc>
            </a:pPr>
            <a:endParaRPr sz="1500" i="1">
              <a:latin typeface="Calibri"/>
              <a:ea typeface="Calibri"/>
              <a:cs typeface="Calibri"/>
              <a:sym typeface="Calibri"/>
            </a:endParaRPr>
          </a:p>
          <a:p>
            <a:pPr marL="0" indent="0">
              <a:lnSpc>
                <a:spcPct val="115000"/>
              </a:lnSpc>
            </a:pPr>
            <a:r>
              <a:rPr lang="en-US" sz="2000">
                <a:solidFill>
                  <a:srgbClr val="808080"/>
                </a:solidFill>
                <a:latin typeface="Comfortaa"/>
                <a:ea typeface="Comfortaa"/>
                <a:cs typeface="Comfortaa"/>
                <a:sym typeface="Comfortaa"/>
              </a:rPr>
              <a:t>BHI's team of architects and engineers work in locations such as Haiti and sub-Saharan Africa to create sustainable design, empower communities, and enable access to dignified and affordable healthcare in some of the world’s most vulnerable communities.</a:t>
            </a:r>
            <a:endParaRPr/>
          </a:p>
          <a:p>
            <a:pPr marL="0" indent="0">
              <a:lnSpc>
                <a:spcPct val="115000"/>
              </a:lnSpc>
            </a:pPr>
            <a:endParaRPr sz="2000">
              <a:solidFill>
                <a:srgbClr val="808080"/>
              </a:solidFill>
              <a:latin typeface="Comfortaa"/>
              <a:ea typeface="Comfortaa"/>
              <a:cs typeface="Comfortaa"/>
              <a:sym typeface="Comfortaa"/>
            </a:endParaRPr>
          </a:p>
          <a:p>
            <a:pPr marL="0" indent="0">
              <a:lnSpc>
                <a:spcPct val="115000"/>
              </a:lnSpc>
              <a:spcBef>
                <a:spcPts val="412"/>
              </a:spcBef>
            </a:pPr>
            <a:r>
              <a:rPr lang="en-US" sz="1500" i="1">
                <a:latin typeface="Calibri"/>
                <a:ea typeface="Calibri"/>
                <a:cs typeface="Calibri"/>
                <a:sym typeface="Calibri"/>
              </a:rPr>
              <a:t>From clinical planning to architectural design, from building construction to facilities maintenance, BHI provides high-impact NGO, government and private partners with the infrastructure solutions they need to deliver compassionate, dignified healthcare around the world. </a:t>
            </a:r>
            <a:endParaRPr/>
          </a:p>
          <a:p>
            <a:pPr marL="0" indent="0"/>
            <a:endParaRPr sz="1500" i="1">
              <a:latin typeface="Calibri"/>
              <a:ea typeface="Calibri"/>
              <a:cs typeface="Calibri"/>
              <a:sym typeface="Calibri"/>
            </a:endParaRPr>
          </a:p>
          <a:p>
            <a:pPr marL="0" indent="0">
              <a:lnSpc>
                <a:spcPct val="115000"/>
              </a:lnSpc>
            </a:pPr>
            <a:r>
              <a:rPr lang="en-US" sz="2000">
                <a:solidFill>
                  <a:srgbClr val="808080"/>
                </a:solidFill>
                <a:latin typeface="Comfortaa"/>
                <a:ea typeface="Comfortaa"/>
                <a:cs typeface="Comfortaa"/>
                <a:sym typeface="Comfortaa"/>
              </a:rPr>
              <a:t>Build Health International (BHI) is a design and build nonprofit based in Beverly, MA that develops high-quality healthcare facilities in low-resource settings. </a:t>
            </a:r>
            <a:endParaRPr/>
          </a:p>
          <a:p>
            <a:pPr marL="0" indent="0">
              <a:lnSpc>
                <a:spcPct val="115000"/>
              </a:lnSpc>
            </a:pPr>
            <a:endParaRPr sz="2000">
              <a:solidFill>
                <a:srgbClr val="808080"/>
              </a:solidFill>
              <a:latin typeface="Comfortaa"/>
              <a:ea typeface="Comfortaa"/>
              <a:cs typeface="Comfortaa"/>
              <a:sym typeface="Comfortaa"/>
            </a:endParaRPr>
          </a:p>
          <a:p>
            <a:pPr marL="0" indent="0">
              <a:lnSpc>
                <a:spcPct val="115000"/>
              </a:lnSpc>
            </a:pPr>
            <a:r>
              <a:rPr lang="en-US" sz="2000">
                <a:solidFill>
                  <a:srgbClr val="808080"/>
                </a:solidFill>
                <a:latin typeface="Comfortaa"/>
                <a:ea typeface="Comfortaa"/>
                <a:cs typeface="Comfortaa"/>
                <a:sym typeface="Comfortaa"/>
              </a:rPr>
              <a:t>BHI's team of architects and engineers work in locations such as Haiti and sub-Saharan Africa to create sustainable design, empower communities, and enable access to dignified and affordable healthcare in some of the world’s most vulnerable communities.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8: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Our work is increasingly global</a:t>
            </a:r>
            <a:endParaRPr/>
          </a:p>
          <a:p>
            <a:pPr marL="471145" indent="-307553">
              <a:buSzPts val="1100"/>
              <a:buFont typeface="Arial"/>
              <a:buChar char="-"/>
            </a:pPr>
            <a:r>
              <a:rPr lang="en-US" sz="1100"/>
              <a:t>While BHI began and continues to be heavily involved in health systems strengthening in Haiti, we have and are continually expanding our breadth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lIns="94229" tIns="47114" rIns="94229" bIns="47114"/>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230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163592" indent="0">
              <a:buSzPts val="1100"/>
            </a:pPr>
            <a:endParaRPr dirty="0"/>
          </a:p>
        </p:txBody>
      </p:sp>
    </p:spTree>
    <p:extLst>
      <p:ext uri="{BB962C8B-B14F-4D97-AF65-F5344CB8AC3E}">
        <p14:creationId xmlns:p14="http://schemas.microsoft.com/office/powerpoint/2010/main" val="262574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r>
              <a:rPr lang="en-US" sz="1100"/>
              <a:t>Jim and I met through PIH as we came together to build a hospital in Mirebalais.</a:t>
            </a:r>
            <a:endParaRPr/>
          </a:p>
          <a:p>
            <a:pPr marL="471145" indent="-307553">
              <a:buSzPts val="1100"/>
              <a:buFont typeface="Arial"/>
              <a:buChar char="●"/>
            </a:pPr>
            <a:r>
              <a:rPr lang="en-US" sz="1100"/>
              <a:t>Not long after the earthquake, we began an ambitious project to build what is now HUM. </a:t>
            </a:r>
            <a:endParaRPr/>
          </a:p>
          <a:p>
            <a:pPr marL="471145" indent="-307553">
              <a:buSzPts val="1100"/>
              <a:buFont typeface="Arial"/>
              <a:buChar char="●"/>
            </a:pPr>
            <a:r>
              <a:rPr lang="en-US" sz="1100"/>
              <a:t>From this experience we saw the need for BHI.</a:t>
            </a:r>
            <a:endParaRPr/>
          </a:p>
        </p:txBody>
      </p:sp>
    </p:spTree>
    <p:extLst>
      <p:ext uri="{BB962C8B-B14F-4D97-AF65-F5344CB8AC3E}">
        <p14:creationId xmlns:p14="http://schemas.microsoft.com/office/powerpoint/2010/main" val="3020039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163592" indent="0">
              <a:buSzPts val="1100"/>
            </a:pPr>
            <a:endParaRPr dirty="0"/>
          </a:p>
        </p:txBody>
      </p:sp>
    </p:spTree>
    <p:extLst>
      <p:ext uri="{BB962C8B-B14F-4D97-AF65-F5344CB8AC3E}">
        <p14:creationId xmlns:p14="http://schemas.microsoft.com/office/powerpoint/2010/main" val="133830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notes"/>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noAutofit/>
          </a:bodyPr>
          <a:lstStyle/>
          <a:p>
            <a:pPr marL="471145" indent="-307553">
              <a:buSzPts val="1100"/>
              <a:buFont typeface="Arial"/>
              <a:buChar char="●"/>
            </a:pPr>
            <a:endParaRPr dirty="0"/>
          </a:p>
        </p:txBody>
      </p:sp>
    </p:spTree>
    <p:extLst>
      <p:ext uri="{BB962C8B-B14F-4D97-AF65-F5344CB8AC3E}">
        <p14:creationId xmlns:p14="http://schemas.microsoft.com/office/powerpoint/2010/main" val="2378392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16"/>
          <p:cNvSpPr txBox="1">
            <a:spLocks noGrp="1"/>
          </p:cNvSpPr>
          <p:nvPr>
            <p:ph type="sldNum" idx="12"/>
          </p:nvPr>
        </p:nvSpPr>
        <p:spPr>
          <a:xfrm>
            <a:off x="145899" y="4655350"/>
            <a:ext cx="336811" cy="335249"/>
          </a:xfrm>
          <a:prstGeom prst="rect">
            <a:avLst/>
          </a:prstGeom>
          <a:noFill/>
          <a:ln>
            <a:noFill/>
          </a:ln>
        </p:spPr>
        <p:txBody>
          <a:bodyPr spcFirstLastPara="1" wrap="square" lIns="91400" tIns="91400" rIns="91400" bIns="91400" anchor="ctr" anchorCtr="0">
            <a:spAutoFit/>
          </a:bodyPr>
          <a:lstStyle>
            <a:lvl1pPr marL="0" marR="0" lvl="0"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65"/>
        <p:cNvGrpSpPr/>
        <p:nvPr/>
      </p:nvGrpSpPr>
      <p:grpSpPr>
        <a:xfrm>
          <a:off x="0" y="0"/>
          <a:ext cx="0" cy="0"/>
          <a:chOff x="0" y="0"/>
          <a:chExt cx="0" cy="0"/>
        </a:xfrm>
      </p:grpSpPr>
      <p:sp>
        <p:nvSpPr>
          <p:cNvPr id="66" name="Google Shape;66;p28"/>
          <p:cNvSpPr/>
          <p:nvPr/>
        </p:nvSpPr>
        <p:spPr>
          <a:xfrm>
            <a:off x="0" y="-2"/>
            <a:ext cx="9144000" cy="487804"/>
          </a:xfrm>
          <a:prstGeom prst="rect">
            <a:avLst/>
          </a:prstGeom>
          <a:solidFill>
            <a:srgbClr val="E3DED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 name="Google Shape;67;p28"/>
          <p:cNvGrpSpPr/>
          <p:nvPr/>
        </p:nvGrpSpPr>
        <p:grpSpPr>
          <a:xfrm>
            <a:off x="830390" y="1191253"/>
            <a:ext cx="745768" cy="45830"/>
            <a:chOff x="-1" y="-1"/>
            <a:chExt cx="745766" cy="45829"/>
          </a:xfrm>
        </p:grpSpPr>
        <p:sp>
          <p:nvSpPr>
            <p:cNvPr id="68" name="Google Shape;68;p28"/>
            <p:cNvSpPr/>
            <p:nvPr/>
          </p:nvSpPr>
          <p:spPr>
            <a:xfrm rot="-5400000">
              <a:off x="536420" y="-163517"/>
              <a:ext cx="45829" cy="372861"/>
            </a:xfrm>
            <a:prstGeom prst="rect">
              <a:avLst/>
            </a:prstGeom>
            <a:solidFill>
              <a:schemeClr val="accent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8"/>
            <p:cNvSpPr/>
            <p:nvPr/>
          </p:nvSpPr>
          <p:spPr>
            <a:xfrm rot="-5400000">
              <a:off x="165091" y="-165093"/>
              <a:ext cx="45829" cy="376013"/>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 name="Google Shape;70;p28"/>
          <p:cNvSpPr txBox="1">
            <a:spLocks noGrp="1"/>
          </p:cNvSpPr>
          <p:nvPr>
            <p:ph type="title"/>
          </p:nvPr>
        </p:nvSpPr>
        <p:spPr>
          <a:xfrm>
            <a:off x="730000" y="1318650"/>
            <a:ext cx="3300901" cy="1381502"/>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455F51"/>
              </a:buClr>
              <a:buSzPts val="2600"/>
              <a:buFont typeface="Raleway"/>
              <a:buNone/>
              <a:defRPr sz="2600" b="1">
                <a:solidFill>
                  <a:srgbClr val="455F51"/>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1" name="Google Shape;71;p28"/>
          <p:cNvSpPr txBox="1">
            <a:spLocks noGrp="1"/>
          </p:cNvSpPr>
          <p:nvPr>
            <p:ph type="body" idx="1"/>
          </p:nvPr>
        </p:nvSpPr>
        <p:spPr>
          <a:xfrm>
            <a:off x="721225" y="2781724"/>
            <a:ext cx="3300901" cy="1597502"/>
          </a:xfrm>
          <a:prstGeom prst="rect">
            <a:avLst/>
          </a:prstGeom>
          <a:noFill/>
          <a:ln>
            <a:noFill/>
          </a:ln>
        </p:spPr>
        <p:txBody>
          <a:bodyPr spcFirstLastPara="1" wrap="square" lIns="91400" tIns="91400" rIns="91400" bIns="91400" anchor="t" anchorCtr="0">
            <a:normAutofit/>
          </a:bodyPr>
          <a:lstStyle>
            <a:lvl1pPr marL="457200" lvl="0"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1pPr>
            <a:lvl2pPr marL="914400" lvl="1"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2pPr>
            <a:lvl3pPr marL="1371600" lvl="2"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3pPr>
            <a:lvl4pPr marL="1828800" lvl="3"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4pPr>
            <a:lvl5pPr marL="2286000" lvl="4"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72" name="Google Shape;72;p28"/>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_POINT">
  <p:cSld name="MAIN_POINT">
    <p:bg>
      <p:bgPr>
        <a:solidFill>
          <a:schemeClr val="accent3"/>
        </a:solidFill>
        <a:effectLst/>
      </p:bgPr>
    </p:bg>
    <p:spTree>
      <p:nvGrpSpPr>
        <p:cNvPr id="1" name="Shape 73"/>
        <p:cNvGrpSpPr/>
        <p:nvPr/>
      </p:nvGrpSpPr>
      <p:grpSpPr>
        <a:xfrm>
          <a:off x="0" y="0"/>
          <a:ext cx="0" cy="0"/>
          <a:chOff x="0" y="0"/>
          <a:chExt cx="0" cy="0"/>
        </a:xfrm>
      </p:grpSpPr>
      <p:grpSp>
        <p:nvGrpSpPr>
          <p:cNvPr id="74" name="Google Shape;74;p29"/>
          <p:cNvGrpSpPr/>
          <p:nvPr/>
        </p:nvGrpSpPr>
        <p:grpSpPr>
          <a:xfrm>
            <a:off x="830390" y="4169128"/>
            <a:ext cx="745768" cy="45830"/>
            <a:chOff x="-1" y="-1"/>
            <a:chExt cx="745766" cy="45829"/>
          </a:xfrm>
        </p:grpSpPr>
        <p:sp>
          <p:nvSpPr>
            <p:cNvPr id="75" name="Google Shape;75;p29"/>
            <p:cNvSpPr/>
            <p:nvPr/>
          </p:nvSpPr>
          <p:spPr>
            <a:xfrm rot="-5400000">
              <a:off x="536420" y="-163517"/>
              <a:ext cx="45829" cy="37286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9"/>
            <p:cNvSpPr/>
            <p:nvPr/>
          </p:nvSpPr>
          <p:spPr>
            <a:xfrm rot="-5400000">
              <a:off x="165091" y="-165093"/>
              <a:ext cx="45829" cy="376013"/>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 name="Google Shape;77;p29"/>
          <p:cNvSpPr txBox="1">
            <a:spLocks noGrp="1"/>
          </p:cNvSpPr>
          <p:nvPr>
            <p:ph type="title"/>
          </p:nvPr>
        </p:nvSpPr>
        <p:spPr>
          <a:xfrm>
            <a:off x="729450" y="864298"/>
            <a:ext cx="7021201" cy="2985002"/>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FFFFFF"/>
              </a:buClr>
              <a:buSzPts val="3600"/>
              <a:buFont typeface="Raleway"/>
              <a:buNone/>
              <a:defRPr sz="3600" b="1">
                <a:solidFill>
                  <a:srgbClr val="FFFFFF"/>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8" name="Google Shape;78;p29"/>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79"/>
        <p:cNvGrpSpPr/>
        <p:nvPr/>
      </p:nvGrpSpPr>
      <p:grpSpPr>
        <a:xfrm>
          <a:off x="0" y="0"/>
          <a:ext cx="0" cy="0"/>
          <a:chOff x="0" y="0"/>
          <a:chExt cx="0" cy="0"/>
        </a:xfrm>
      </p:grpSpPr>
      <p:sp>
        <p:nvSpPr>
          <p:cNvPr id="80" name="Google Shape;80;p30"/>
          <p:cNvSpPr/>
          <p:nvPr/>
        </p:nvSpPr>
        <p:spPr>
          <a:xfrm>
            <a:off x="0" y="0"/>
            <a:ext cx="4572000" cy="5143500"/>
          </a:xfrm>
          <a:prstGeom prst="rect">
            <a:avLst/>
          </a:prstGeom>
          <a:solidFill>
            <a:srgbClr val="E3DED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1" name="Google Shape;81;p30"/>
          <p:cNvGrpSpPr/>
          <p:nvPr/>
        </p:nvGrpSpPr>
        <p:grpSpPr>
          <a:xfrm>
            <a:off x="830390" y="1191253"/>
            <a:ext cx="745768" cy="45830"/>
            <a:chOff x="-1" y="-1"/>
            <a:chExt cx="745766" cy="45829"/>
          </a:xfrm>
        </p:grpSpPr>
        <p:sp>
          <p:nvSpPr>
            <p:cNvPr id="82" name="Google Shape;82;p30"/>
            <p:cNvSpPr/>
            <p:nvPr/>
          </p:nvSpPr>
          <p:spPr>
            <a:xfrm rot="-5400000">
              <a:off x="536420" y="-163517"/>
              <a:ext cx="45829" cy="372861"/>
            </a:xfrm>
            <a:prstGeom prst="rect">
              <a:avLst/>
            </a:prstGeom>
            <a:solidFill>
              <a:schemeClr val="accent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0"/>
            <p:cNvSpPr/>
            <p:nvPr/>
          </p:nvSpPr>
          <p:spPr>
            <a:xfrm rot="-5400000">
              <a:off x="165091" y="-165093"/>
              <a:ext cx="45829" cy="376013"/>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 name="Google Shape;84;p30"/>
          <p:cNvSpPr txBox="1">
            <a:spLocks noGrp="1"/>
          </p:cNvSpPr>
          <p:nvPr>
            <p:ph type="title"/>
          </p:nvPr>
        </p:nvSpPr>
        <p:spPr>
          <a:xfrm>
            <a:off x="730000" y="1318650"/>
            <a:ext cx="3300901" cy="16872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455F51"/>
              </a:buClr>
              <a:buSzPts val="2600"/>
              <a:buFont typeface="Raleway"/>
              <a:buNone/>
              <a:defRPr sz="2600" b="1">
                <a:solidFill>
                  <a:srgbClr val="455F51"/>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5" name="Google Shape;85;p30"/>
          <p:cNvSpPr txBox="1">
            <a:spLocks noGrp="1"/>
          </p:cNvSpPr>
          <p:nvPr>
            <p:ph type="body" idx="1"/>
          </p:nvPr>
        </p:nvSpPr>
        <p:spPr>
          <a:xfrm>
            <a:off x="724949" y="3161525"/>
            <a:ext cx="3300903" cy="759002"/>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1pPr>
            <a:lvl2pPr marL="914400" lvl="1"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2pPr>
            <a:lvl3pPr marL="1371600" lvl="2"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3pPr>
            <a:lvl4pPr marL="1828800" lvl="3"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4pPr>
            <a:lvl5pPr marL="2286000" lvl="4"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86" name="Google Shape;86;p30"/>
          <p:cNvSpPr txBox="1">
            <a:spLocks noGrp="1"/>
          </p:cNvSpPr>
          <p:nvPr>
            <p:ph type="body" idx="2"/>
          </p:nvPr>
        </p:nvSpPr>
        <p:spPr>
          <a:xfrm>
            <a:off x="5174224" y="1352624"/>
            <a:ext cx="3374400" cy="3025503"/>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87" name="Google Shape;87;p30"/>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88"/>
        <p:cNvGrpSpPr/>
        <p:nvPr/>
      </p:nvGrpSpPr>
      <p:grpSpPr>
        <a:xfrm>
          <a:off x="0" y="0"/>
          <a:ext cx="0" cy="0"/>
          <a:chOff x="0" y="0"/>
          <a:chExt cx="0" cy="0"/>
        </a:xfrm>
      </p:grpSpPr>
      <p:sp>
        <p:nvSpPr>
          <p:cNvPr id="89" name="Google Shape;89;p31"/>
          <p:cNvSpPr txBox="1">
            <a:spLocks noGrp="1"/>
          </p:cNvSpPr>
          <p:nvPr>
            <p:ph type="body" idx="1"/>
          </p:nvPr>
        </p:nvSpPr>
        <p:spPr>
          <a:xfrm>
            <a:off x="724949" y="4372550"/>
            <a:ext cx="7697401" cy="460502"/>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chemeClr val="accent1"/>
              </a:buClr>
              <a:buSzPts val="1300"/>
              <a:buFont typeface="Lato"/>
              <a:buNone/>
              <a:defRPr sz="1300">
                <a:solidFill>
                  <a:schemeClr val="accent1"/>
                </a:solidFill>
                <a:latin typeface="Lato"/>
                <a:ea typeface="Lato"/>
                <a:cs typeface="Lato"/>
                <a:sym typeface="Lato"/>
              </a:defRPr>
            </a:lvl1pPr>
          </a:lstStyle>
          <a:p>
            <a:endParaRPr/>
          </a:p>
        </p:txBody>
      </p:sp>
      <p:sp>
        <p:nvSpPr>
          <p:cNvPr id="90" name="Google Shape;90;p31"/>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_NUMBER">
  <p:cSld name="BIG_NUMBER">
    <p:bg>
      <p:bgPr>
        <a:solidFill>
          <a:srgbClr val="000000"/>
        </a:solidFill>
        <a:effectLst/>
      </p:bgPr>
    </p:bg>
    <p:spTree>
      <p:nvGrpSpPr>
        <p:cNvPr id="1" name="Shape 91"/>
        <p:cNvGrpSpPr/>
        <p:nvPr/>
      </p:nvGrpSpPr>
      <p:grpSpPr>
        <a:xfrm>
          <a:off x="0" y="0"/>
          <a:ext cx="0" cy="0"/>
          <a:chOff x="0" y="0"/>
          <a:chExt cx="0" cy="0"/>
        </a:xfrm>
      </p:grpSpPr>
      <p:grpSp>
        <p:nvGrpSpPr>
          <p:cNvPr id="92" name="Google Shape;92;p32"/>
          <p:cNvGrpSpPr/>
          <p:nvPr/>
        </p:nvGrpSpPr>
        <p:grpSpPr>
          <a:xfrm>
            <a:off x="830390" y="4169128"/>
            <a:ext cx="745768" cy="45830"/>
            <a:chOff x="-1" y="-1"/>
            <a:chExt cx="745766" cy="45829"/>
          </a:xfrm>
        </p:grpSpPr>
        <p:sp>
          <p:nvSpPr>
            <p:cNvPr id="93" name="Google Shape;93;p32"/>
            <p:cNvSpPr/>
            <p:nvPr/>
          </p:nvSpPr>
          <p:spPr>
            <a:xfrm rot="-5400000">
              <a:off x="536420" y="-163517"/>
              <a:ext cx="45829" cy="37286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2"/>
            <p:cNvSpPr/>
            <p:nvPr/>
          </p:nvSpPr>
          <p:spPr>
            <a:xfrm rot="-5400000">
              <a:off x="165091" y="-165093"/>
              <a:ext cx="45829" cy="376013"/>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 name="Google Shape;95;p32"/>
          <p:cNvSpPr txBox="1">
            <a:spLocks noGrp="1"/>
          </p:cNvSpPr>
          <p:nvPr>
            <p:ph type="title" hasCustomPrompt="1"/>
          </p:nvPr>
        </p:nvSpPr>
        <p:spPr>
          <a:xfrm>
            <a:off x="729450" y="733950"/>
            <a:ext cx="7688400" cy="1244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FFFFF"/>
              </a:buClr>
              <a:buSzPts val="8000"/>
              <a:buFont typeface="Raleway"/>
              <a:buNone/>
              <a:defRPr sz="8000" b="1">
                <a:solidFill>
                  <a:srgbClr val="FFFFFF"/>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96" name="Google Shape;96;p32"/>
          <p:cNvSpPr txBox="1">
            <a:spLocks noGrp="1"/>
          </p:cNvSpPr>
          <p:nvPr>
            <p:ph type="body" idx="1"/>
          </p:nvPr>
        </p:nvSpPr>
        <p:spPr>
          <a:xfrm>
            <a:off x="729450" y="2272888"/>
            <a:ext cx="7688400" cy="1580402"/>
          </a:xfrm>
          <a:prstGeom prst="rect">
            <a:avLst/>
          </a:prstGeom>
          <a:noFill/>
          <a:ln>
            <a:noFill/>
          </a:ln>
        </p:spPr>
        <p:txBody>
          <a:bodyPr spcFirstLastPara="1" wrap="square" lIns="91400" tIns="91400" rIns="91400" bIns="91400" anchor="t" anchorCtr="0">
            <a:normAutofit/>
          </a:bodyPr>
          <a:lstStyle>
            <a:lvl1pPr marL="457200" lvl="0"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1pPr>
            <a:lvl2pPr marL="914400" lvl="1"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2pPr>
            <a:lvl3pPr marL="1371600" lvl="2"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3pPr>
            <a:lvl4pPr marL="1828800" lvl="3"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4pPr>
            <a:lvl5pPr marL="2286000" lvl="4"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97" name="Google Shape;97;p32"/>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_1">
  <p:cSld name="BLANK_1 2">
    <p:spTree>
      <p:nvGrpSpPr>
        <p:cNvPr id="1" name="Shape 98"/>
        <p:cNvGrpSpPr/>
        <p:nvPr/>
      </p:nvGrpSpPr>
      <p:grpSpPr>
        <a:xfrm>
          <a:off x="0" y="0"/>
          <a:ext cx="0" cy="0"/>
          <a:chOff x="0" y="0"/>
          <a:chExt cx="0" cy="0"/>
        </a:xfrm>
      </p:grpSpPr>
      <p:pic>
        <p:nvPicPr>
          <p:cNvPr id="99" name="Google Shape;99;p33" descr="Google Shape;87;p51"/>
          <p:cNvPicPr preferRelativeResize="0"/>
          <p:nvPr/>
        </p:nvPicPr>
        <p:blipFill rotWithShape="1">
          <a:blip r:embed="rId2">
            <a:alphaModFix/>
          </a:blip>
          <a:srcRect/>
          <a:stretch/>
        </p:blipFill>
        <p:spPr>
          <a:xfrm>
            <a:off x="8208960" y="4471599"/>
            <a:ext cx="656442" cy="393601"/>
          </a:xfrm>
          <a:prstGeom prst="rect">
            <a:avLst/>
          </a:prstGeom>
          <a:noFill/>
          <a:ln>
            <a:noFill/>
          </a:ln>
        </p:spPr>
      </p:pic>
      <p:sp>
        <p:nvSpPr>
          <p:cNvPr id="100" name="Google Shape;100;p33"/>
          <p:cNvSpPr txBox="1">
            <a:spLocks noGrp="1"/>
          </p:cNvSpPr>
          <p:nvPr>
            <p:ph type="sldNum" idx="12"/>
          </p:nvPr>
        </p:nvSpPr>
        <p:spPr>
          <a:xfrm>
            <a:off x="145899" y="4655350"/>
            <a:ext cx="336811" cy="335249"/>
          </a:xfrm>
          <a:prstGeom prst="rect">
            <a:avLst/>
          </a:prstGeom>
          <a:noFill/>
          <a:ln>
            <a:noFill/>
          </a:ln>
        </p:spPr>
        <p:txBody>
          <a:bodyPr spcFirstLastPara="1" wrap="square" lIns="91400" tIns="91400" rIns="91400" bIns="91400" anchor="ctr" anchorCtr="0">
            <a:spAutoFit/>
          </a:bodyPr>
          <a:lstStyle>
            <a:lvl1pPr marL="0" marR="0" lvl="0"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l">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ND_BODY">
  <p:cSld name="TITLE_AND_BODY 4">
    <p:spTree>
      <p:nvGrpSpPr>
        <p:cNvPr id="1" name="Shape 101"/>
        <p:cNvGrpSpPr/>
        <p:nvPr/>
      </p:nvGrpSpPr>
      <p:grpSpPr>
        <a:xfrm>
          <a:off x="0" y="0"/>
          <a:ext cx="0" cy="0"/>
          <a:chOff x="0" y="0"/>
          <a:chExt cx="0" cy="0"/>
        </a:xfrm>
      </p:grpSpPr>
      <p:sp>
        <p:nvSpPr>
          <p:cNvPr id="102" name="Google Shape;102;p34"/>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_HEADER">
  <p:cSld name="SECTION_HEADER 3">
    <p:spTree>
      <p:nvGrpSpPr>
        <p:cNvPr id="1" name="Shape 103"/>
        <p:cNvGrpSpPr/>
        <p:nvPr/>
      </p:nvGrpSpPr>
      <p:grpSpPr>
        <a:xfrm>
          <a:off x="0" y="0"/>
          <a:ext cx="0" cy="0"/>
          <a:chOff x="0" y="0"/>
          <a:chExt cx="0" cy="0"/>
        </a:xfrm>
      </p:grpSpPr>
      <p:sp>
        <p:nvSpPr>
          <p:cNvPr id="104" name="Google Shape;104;p35"/>
          <p:cNvSpPr txBox="1">
            <a:spLocks noGrp="1"/>
          </p:cNvSpPr>
          <p:nvPr>
            <p:ph type="title"/>
          </p:nvPr>
        </p:nvSpPr>
        <p:spPr>
          <a:xfrm>
            <a:off x="311698" y="2150848"/>
            <a:ext cx="8520602" cy="841802"/>
          </a:xfrm>
          <a:prstGeom prst="rect">
            <a:avLst/>
          </a:prstGeom>
          <a:noFill/>
          <a:ln>
            <a:noFill/>
          </a:ln>
        </p:spPr>
        <p:txBody>
          <a:bodyPr spcFirstLastPara="1" wrap="square" lIns="68550" tIns="68550" rIns="68550" bIns="68550" anchor="ctr" anchorCtr="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5" name="Google Shape;105;p35"/>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p:cSld name="TITLE 2">
    <p:spTree>
      <p:nvGrpSpPr>
        <p:cNvPr id="1" name="Shape 106"/>
        <p:cNvGrpSpPr/>
        <p:nvPr/>
      </p:nvGrpSpPr>
      <p:grpSpPr>
        <a:xfrm>
          <a:off x="0" y="0"/>
          <a:ext cx="0" cy="0"/>
          <a:chOff x="0" y="0"/>
          <a:chExt cx="0" cy="0"/>
        </a:xfrm>
      </p:grpSpPr>
      <p:sp>
        <p:nvSpPr>
          <p:cNvPr id="107" name="Google Shape;107;p36"/>
          <p:cNvSpPr txBox="1">
            <a:spLocks noGrp="1"/>
          </p:cNvSpPr>
          <p:nvPr>
            <p:ph type="title"/>
          </p:nvPr>
        </p:nvSpPr>
        <p:spPr>
          <a:xfrm>
            <a:off x="311709" y="744573"/>
            <a:ext cx="8520601" cy="2052603"/>
          </a:xfrm>
          <a:prstGeom prst="rect">
            <a:avLst/>
          </a:prstGeom>
          <a:noFill/>
          <a:ln>
            <a:noFill/>
          </a:ln>
        </p:spPr>
        <p:txBody>
          <a:bodyPr spcFirstLastPara="1" wrap="square" lIns="68550" tIns="68550" rIns="68550" bIns="68550" anchor="b" anchorCtr="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08" name="Google Shape;108;p36"/>
          <p:cNvSpPr txBox="1">
            <a:spLocks noGrp="1"/>
          </p:cNvSpPr>
          <p:nvPr>
            <p:ph type="body" idx="1"/>
          </p:nvPr>
        </p:nvSpPr>
        <p:spPr>
          <a:xfrm>
            <a:off x="311698" y="2834125"/>
            <a:ext cx="8520602" cy="792602"/>
          </a:xfrm>
          <a:prstGeom prst="rect">
            <a:avLst/>
          </a:prstGeom>
          <a:noFill/>
          <a:ln>
            <a:noFill/>
          </a:ln>
        </p:spPr>
        <p:txBody>
          <a:bodyPr spcFirstLastPara="1" wrap="square" lIns="68550" tIns="68550" rIns="68550" bIns="68550" anchor="t" anchorCtr="0">
            <a:normAutofit/>
          </a:bodyPr>
          <a:lstStyle>
            <a:lvl1pPr marL="457200" lvl="0" indent="-228600" algn="ctr">
              <a:lnSpc>
                <a:spcPct val="100000"/>
              </a:lnSpc>
              <a:spcBef>
                <a:spcPts val="0"/>
              </a:spcBef>
              <a:spcAft>
                <a:spcPts val="0"/>
              </a:spcAft>
              <a:buClr>
                <a:srgbClr val="585858"/>
              </a:buClr>
              <a:buSzPts val="2800"/>
              <a:buFont typeface="Arial"/>
              <a:buNone/>
              <a:defRPr sz="2800"/>
            </a:lvl1pPr>
            <a:lvl2pPr marL="914400" lvl="1" indent="-228600" algn="ctr">
              <a:lnSpc>
                <a:spcPct val="100000"/>
              </a:lnSpc>
              <a:spcBef>
                <a:spcPts val="0"/>
              </a:spcBef>
              <a:spcAft>
                <a:spcPts val="0"/>
              </a:spcAft>
              <a:buClr>
                <a:srgbClr val="585858"/>
              </a:buClr>
              <a:buSzPts val="2800"/>
              <a:buFont typeface="Arial"/>
              <a:buNone/>
              <a:defRPr sz="2800"/>
            </a:lvl2pPr>
            <a:lvl3pPr marL="1371600" lvl="2" indent="-228600" algn="ctr">
              <a:lnSpc>
                <a:spcPct val="100000"/>
              </a:lnSpc>
              <a:spcBef>
                <a:spcPts val="0"/>
              </a:spcBef>
              <a:spcAft>
                <a:spcPts val="0"/>
              </a:spcAft>
              <a:buClr>
                <a:srgbClr val="585858"/>
              </a:buClr>
              <a:buSzPts val="2800"/>
              <a:buFont typeface="Arial"/>
              <a:buNone/>
              <a:defRPr sz="2800"/>
            </a:lvl3pPr>
            <a:lvl4pPr marL="1828800" lvl="3" indent="-228600" algn="ctr">
              <a:lnSpc>
                <a:spcPct val="100000"/>
              </a:lnSpc>
              <a:spcBef>
                <a:spcPts val="0"/>
              </a:spcBef>
              <a:spcAft>
                <a:spcPts val="0"/>
              </a:spcAft>
              <a:buClr>
                <a:srgbClr val="585858"/>
              </a:buClr>
              <a:buSzPts val="2800"/>
              <a:buFont typeface="Arial"/>
              <a:buNone/>
              <a:defRPr sz="2800"/>
            </a:lvl4pPr>
            <a:lvl5pPr marL="2286000" lvl="4" indent="-228600" algn="ctr">
              <a:lnSpc>
                <a:spcPct val="100000"/>
              </a:lnSpc>
              <a:spcBef>
                <a:spcPts val="0"/>
              </a:spcBef>
              <a:spcAft>
                <a:spcPts val="0"/>
              </a:spcAft>
              <a:buClr>
                <a:srgbClr val="585858"/>
              </a:buClr>
              <a:buSzPts val="2800"/>
              <a:buFont typeface="Arial"/>
              <a:buNone/>
              <a:defRPr sz="28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09" name="Google Shape;109;p36"/>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ONLY">
  <p:cSld name="TITLE_ONLY 2">
    <p:spTree>
      <p:nvGrpSpPr>
        <p:cNvPr id="1" name="Shape 115"/>
        <p:cNvGrpSpPr/>
        <p:nvPr/>
      </p:nvGrpSpPr>
      <p:grpSpPr>
        <a:xfrm>
          <a:off x="0" y="0"/>
          <a:ext cx="0" cy="0"/>
          <a:chOff x="0" y="0"/>
          <a:chExt cx="0" cy="0"/>
        </a:xfrm>
      </p:grpSpPr>
      <p:sp>
        <p:nvSpPr>
          <p:cNvPr id="116" name="Google Shape;116;p38"/>
          <p:cNvSpPr txBox="1">
            <a:spLocks noGrp="1"/>
          </p:cNvSpPr>
          <p:nvPr>
            <p:ph type="title"/>
          </p:nvPr>
        </p:nvSpPr>
        <p:spPr>
          <a:xfrm>
            <a:off x="311698" y="445025"/>
            <a:ext cx="8520602" cy="572703"/>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7" name="Google Shape;117;p38"/>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bg>
      <p:bgPr>
        <a:solidFill>
          <a:srgbClr val="B8C889"/>
        </a:solidFill>
        <a:effectLst/>
      </p:bgPr>
    </p:bg>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727800" y="1812450"/>
            <a:ext cx="7688400" cy="1518602"/>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FFFFF"/>
              </a:buClr>
              <a:buSzPts val="7200"/>
              <a:buFont typeface="Oswald"/>
              <a:buNone/>
              <a:defRPr sz="7200">
                <a:solidFill>
                  <a:srgbClr val="FFFFFF"/>
                </a:solidFill>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 name="Google Shape;13;p17"/>
          <p:cNvSpPr txBox="1">
            <a:spLocks noGrp="1"/>
          </p:cNvSpPr>
          <p:nvPr>
            <p:ph type="sldNum" idx="12"/>
          </p:nvPr>
        </p:nvSpPr>
        <p:spPr>
          <a:xfrm>
            <a:off x="145899" y="4655350"/>
            <a:ext cx="336811" cy="335249"/>
          </a:xfrm>
          <a:prstGeom prst="rect">
            <a:avLst/>
          </a:prstGeom>
          <a:noFill/>
          <a:ln>
            <a:noFill/>
          </a:ln>
        </p:spPr>
        <p:txBody>
          <a:bodyPr spcFirstLastPara="1" wrap="square" lIns="91400" tIns="91400" rIns="91400" bIns="91400" anchor="ctr" anchorCtr="0">
            <a:spAutoFit/>
          </a:bodyPr>
          <a:lstStyle>
            <a:lvl1pPr marL="0" marR="0" lvl="0"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_COLUMN_TEXT">
  <p:cSld name="ONE_COLUMN_TEXT 2">
    <p:spTree>
      <p:nvGrpSpPr>
        <p:cNvPr id="1" name="Shape 118"/>
        <p:cNvGrpSpPr/>
        <p:nvPr/>
      </p:nvGrpSpPr>
      <p:grpSpPr>
        <a:xfrm>
          <a:off x="0" y="0"/>
          <a:ext cx="0" cy="0"/>
          <a:chOff x="0" y="0"/>
          <a:chExt cx="0" cy="0"/>
        </a:xfrm>
      </p:grpSpPr>
      <p:sp>
        <p:nvSpPr>
          <p:cNvPr id="119" name="Google Shape;119;p39"/>
          <p:cNvSpPr txBox="1">
            <a:spLocks noGrp="1"/>
          </p:cNvSpPr>
          <p:nvPr>
            <p:ph type="title"/>
          </p:nvPr>
        </p:nvSpPr>
        <p:spPr>
          <a:xfrm>
            <a:off x="311698" y="555600"/>
            <a:ext cx="2808003" cy="755700"/>
          </a:xfrm>
          <a:prstGeom prst="rect">
            <a:avLst/>
          </a:prstGeom>
          <a:noFill/>
          <a:ln>
            <a:noFill/>
          </a:ln>
        </p:spPr>
        <p:txBody>
          <a:bodyPr spcFirstLastPara="1" wrap="square" lIns="68550" tIns="68550" rIns="68550" bIns="6855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20" name="Google Shape;120;p39"/>
          <p:cNvSpPr txBox="1">
            <a:spLocks noGrp="1"/>
          </p:cNvSpPr>
          <p:nvPr>
            <p:ph type="body" idx="1"/>
          </p:nvPr>
        </p:nvSpPr>
        <p:spPr>
          <a:xfrm>
            <a:off x="311698" y="1389598"/>
            <a:ext cx="2808003" cy="3179403"/>
          </a:xfrm>
          <a:prstGeom prst="rect">
            <a:avLst/>
          </a:prstGeom>
          <a:noFill/>
          <a:ln>
            <a:noFill/>
          </a:ln>
        </p:spPr>
        <p:txBody>
          <a:bodyPr spcFirstLastPara="1" wrap="square" lIns="68550" tIns="68550" rIns="68550" bIns="6855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21" name="Google Shape;121;p39"/>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_POINT">
  <p:cSld name="MAIN_POINT 2">
    <p:spTree>
      <p:nvGrpSpPr>
        <p:cNvPr id="1" name="Shape 122"/>
        <p:cNvGrpSpPr/>
        <p:nvPr/>
      </p:nvGrpSpPr>
      <p:grpSpPr>
        <a:xfrm>
          <a:off x="0" y="0"/>
          <a:ext cx="0" cy="0"/>
          <a:chOff x="0" y="0"/>
          <a:chExt cx="0" cy="0"/>
        </a:xfrm>
      </p:grpSpPr>
      <p:sp>
        <p:nvSpPr>
          <p:cNvPr id="123" name="Google Shape;123;p40"/>
          <p:cNvSpPr txBox="1">
            <a:spLocks noGrp="1"/>
          </p:cNvSpPr>
          <p:nvPr>
            <p:ph type="title"/>
          </p:nvPr>
        </p:nvSpPr>
        <p:spPr>
          <a:xfrm>
            <a:off x="490250" y="450148"/>
            <a:ext cx="6367803" cy="4090803"/>
          </a:xfrm>
          <a:prstGeom prst="rect">
            <a:avLst/>
          </a:prstGeom>
          <a:noFill/>
          <a:ln>
            <a:noFill/>
          </a:ln>
        </p:spPr>
        <p:txBody>
          <a:bodyPr spcFirstLastPara="1" wrap="square" lIns="68550" tIns="68550" rIns="68550" bIns="6855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24" name="Google Shape;124;p40"/>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2">
    <p:spTree>
      <p:nvGrpSpPr>
        <p:cNvPr id="1" name="Shape 125"/>
        <p:cNvGrpSpPr/>
        <p:nvPr/>
      </p:nvGrpSpPr>
      <p:grpSpPr>
        <a:xfrm>
          <a:off x="0" y="0"/>
          <a:ext cx="0" cy="0"/>
          <a:chOff x="0" y="0"/>
          <a:chExt cx="0" cy="0"/>
        </a:xfrm>
      </p:grpSpPr>
      <p:sp>
        <p:nvSpPr>
          <p:cNvPr id="126" name="Google Shape;126;p41"/>
          <p:cNvSpPr/>
          <p:nvPr/>
        </p:nvSpPr>
        <p:spPr>
          <a:xfrm>
            <a:off x="4572000" y="-125"/>
            <a:ext cx="4572000" cy="5143503"/>
          </a:xfrm>
          <a:prstGeom prst="rect">
            <a:avLst/>
          </a:prstGeom>
          <a:solidFill>
            <a:srgbClr val="EEEE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title"/>
          </p:nvPr>
        </p:nvSpPr>
        <p:spPr>
          <a:xfrm>
            <a:off x="265500" y="1233175"/>
            <a:ext cx="4045200" cy="1482302"/>
          </a:xfrm>
          <a:prstGeom prst="rect">
            <a:avLst/>
          </a:prstGeom>
          <a:noFill/>
          <a:ln>
            <a:noFill/>
          </a:ln>
        </p:spPr>
        <p:txBody>
          <a:bodyPr spcFirstLastPara="1" wrap="square" lIns="68550" tIns="68550" rIns="68550" bIns="6855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28" name="Google Shape;128;p41"/>
          <p:cNvSpPr txBox="1">
            <a:spLocks noGrp="1"/>
          </p:cNvSpPr>
          <p:nvPr>
            <p:ph type="body" idx="1"/>
          </p:nvPr>
        </p:nvSpPr>
        <p:spPr>
          <a:xfrm>
            <a:off x="265500" y="2803075"/>
            <a:ext cx="4045200" cy="1235101"/>
          </a:xfrm>
          <a:prstGeom prst="rect">
            <a:avLst/>
          </a:prstGeom>
          <a:noFill/>
          <a:ln>
            <a:noFill/>
          </a:ln>
        </p:spPr>
        <p:txBody>
          <a:bodyPr spcFirstLastPara="1" wrap="square" lIns="68550" tIns="68550" rIns="68550" bIns="6855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29" name="Google Shape;129;p41"/>
          <p:cNvSpPr txBox="1">
            <a:spLocks noGrp="1"/>
          </p:cNvSpPr>
          <p:nvPr>
            <p:ph type="body" idx="2"/>
          </p:nvPr>
        </p:nvSpPr>
        <p:spPr>
          <a:xfrm>
            <a:off x="4939500" y="724074"/>
            <a:ext cx="3837000" cy="3695101"/>
          </a:xfrm>
          <a:prstGeom prst="rect">
            <a:avLst/>
          </a:prstGeom>
          <a:noFill/>
          <a:ln>
            <a:noFill/>
          </a:ln>
        </p:spPr>
        <p:txBody>
          <a:bodyPr spcFirstLastPara="1" wrap="square" lIns="68550" tIns="68550" rIns="68550" bIns="6855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30" name="Google Shape;130;p41"/>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_ONLY">
  <p:cSld name="CAPTION_ONLY 2">
    <p:spTree>
      <p:nvGrpSpPr>
        <p:cNvPr id="1" name="Shape 131"/>
        <p:cNvGrpSpPr/>
        <p:nvPr/>
      </p:nvGrpSpPr>
      <p:grpSpPr>
        <a:xfrm>
          <a:off x="0" y="0"/>
          <a:ext cx="0" cy="0"/>
          <a:chOff x="0" y="0"/>
          <a:chExt cx="0" cy="0"/>
        </a:xfrm>
      </p:grpSpPr>
      <p:sp>
        <p:nvSpPr>
          <p:cNvPr id="132" name="Google Shape;132;p42"/>
          <p:cNvSpPr txBox="1">
            <a:spLocks noGrp="1"/>
          </p:cNvSpPr>
          <p:nvPr>
            <p:ph type="body" idx="1"/>
          </p:nvPr>
        </p:nvSpPr>
        <p:spPr>
          <a:xfrm>
            <a:off x="311698" y="4230575"/>
            <a:ext cx="5998803" cy="605102"/>
          </a:xfrm>
          <a:prstGeom prst="rect">
            <a:avLst/>
          </a:prstGeom>
          <a:noFill/>
          <a:ln>
            <a:noFill/>
          </a:ln>
        </p:spPr>
        <p:txBody>
          <a:bodyPr spcFirstLastPara="1" wrap="square" lIns="68550" tIns="68550" rIns="68550" bIns="68550" anchor="ctr" anchorCtr="0">
            <a:normAutofit/>
          </a:bodyPr>
          <a:lstStyle>
            <a:lvl1pPr marL="457200" lvl="0" indent="-228600" algn="l">
              <a:lnSpc>
                <a:spcPct val="100000"/>
              </a:lnSpc>
              <a:spcBef>
                <a:spcPts val="0"/>
              </a:spcBef>
              <a:spcAft>
                <a:spcPts val="0"/>
              </a:spcAft>
              <a:buClr>
                <a:srgbClr val="585858"/>
              </a:buClr>
              <a:buSzPts val="1800"/>
              <a:buNone/>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33" name="Google Shape;133;p42"/>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_NUMBER">
  <p:cSld name="BIG_NUMBER 2">
    <p:spTree>
      <p:nvGrpSpPr>
        <p:cNvPr id="1" name="Shape 134"/>
        <p:cNvGrpSpPr/>
        <p:nvPr/>
      </p:nvGrpSpPr>
      <p:grpSpPr>
        <a:xfrm>
          <a:off x="0" y="0"/>
          <a:ext cx="0" cy="0"/>
          <a:chOff x="0" y="0"/>
          <a:chExt cx="0" cy="0"/>
        </a:xfrm>
      </p:grpSpPr>
      <p:sp>
        <p:nvSpPr>
          <p:cNvPr id="135" name="Google Shape;135;p43"/>
          <p:cNvSpPr txBox="1">
            <a:spLocks noGrp="1"/>
          </p:cNvSpPr>
          <p:nvPr>
            <p:ph type="title"/>
          </p:nvPr>
        </p:nvSpPr>
        <p:spPr>
          <a:xfrm>
            <a:off x="311698" y="1106125"/>
            <a:ext cx="8520602" cy="1963500"/>
          </a:xfrm>
          <a:prstGeom prst="rect">
            <a:avLst/>
          </a:prstGeom>
          <a:noFill/>
          <a:ln>
            <a:noFill/>
          </a:ln>
        </p:spPr>
        <p:txBody>
          <a:bodyPr spcFirstLastPara="1" wrap="square" lIns="68550" tIns="68550" rIns="68550" bIns="6855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6" name="Google Shape;136;p43"/>
          <p:cNvSpPr txBox="1">
            <a:spLocks noGrp="1"/>
          </p:cNvSpPr>
          <p:nvPr>
            <p:ph type="body" idx="1"/>
          </p:nvPr>
        </p:nvSpPr>
        <p:spPr>
          <a:xfrm>
            <a:off x="311698" y="3152225"/>
            <a:ext cx="8520602" cy="1300800"/>
          </a:xfrm>
          <a:prstGeom prst="rect">
            <a:avLst/>
          </a:prstGeom>
          <a:noFill/>
          <a:ln>
            <a:noFill/>
          </a:ln>
        </p:spPr>
        <p:txBody>
          <a:bodyPr spcFirstLastPara="1" wrap="square" lIns="68550" tIns="68550" rIns="68550" bIns="6855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37" name="Google Shape;137;p43"/>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_1">
  <p:cSld name="BLANK_1 3">
    <p:spTree>
      <p:nvGrpSpPr>
        <p:cNvPr id="1" name="Shape 138"/>
        <p:cNvGrpSpPr/>
        <p:nvPr/>
      </p:nvGrpSpPr>
      <p:grpSpPr>
        <a:xfrm>
          <a:off x="0" y="0"/>
          <a:ext cx="0" cy="0"/>
          <a:chOff x="0" y="0"/>
          <a:chExt cx="0" cy="0"/>
        </a:xfrm>
      </p:grpSpPr>
      <p:pic>
        <p:nvPicPr>
          <p:cNvPr id="139" name="Google Shape;139;p44" descr="Google Shape;134;g106acf359c1_1_412"/>
          <p:cNvPicPr preferRelativeResize="0"/>
          <p:nvPr/>
        </p:nvPicPr>
        <p:blipFill rotWithShape="1">
          <a:blip r:embed="rId2">
            <a:alphaModFix/>
          </a:blip>
          <a:srcRect/>
          <a:stretch/>
        </p:blipFill>
        <p:spPr>
          <a:xfrm>
            <a:off x="8208960" y="4471599"/>
            <a:ext cx="656446" cy="393601"/>
          </a:xfrm>
          <a:prstGeom prst="rect">
            <a:avLst/>
          </a:prstGeom>
          <a:noFill/>
          <a:ln>
            <a:noFill/>
          </a:ln>
        </p:spPr>
      </p:pic>
      <p:sp>
        <p:nvSpPr>
          <p:cNvPr id="140" name="Google Shape;140;p44"/>
          <p:cNvSpPr txBox="1">
            <a:spLocks noGrp="1"/>
          </p:cNvSpPr>
          <p:nvPr>
            <p:ph type="sldNum" idx="12"/>
          </p:nvPr>
        </p:nvSpPr>
        <p:spPr>
          <a:xfrm>
            <a:off x="145899" y="4686744"/>
            <a:ext cx="291063" cy="272646"/>
          </a:xfrm>
          <a:prstGeom prst="rect">
            <a:avLst/>
          </a:prstGeom>
          <a:noFill/>
          <a:ln>
            <a:noFill/>
          </a:ln>
        </p:spPr>
        <p:txBody>
          <a:bodyPr spcFirstLastPara="1" wrap="square" lIns="68550" tIns="68550" rIns="68550" bIns="68550" anchor="ctr" anchorCtr="0">
            <a:spAutoFit/>
          </a:bodyPr>
          <a:lstStyle>
            <a:lvl1pPr marL="0" marR="0" lvl="0"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l">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p:cSld name="1_TITLE">
    <p:bg>
      <p:bgPr>
        <a:solidFill>
          <a:srgbClr val="F8E71C"/>
        </a:solidFill>
        <a:effectLst/>
      </p:bgPr>
    </p:bg>
    <p:spTree>
      <p:nvGrpSpPr>
        <p:cNvPr id="1" name="Shape 141"/>
        <p:cNvGrpSpPr/>
        <p:nvPr/>
      </p:nvGrpSpPr>
      <p:grpSpPr>
        <a:xfrm>
          <a:off x="0" y="0"/>
          <a:ext cx="0" cy="0"/>
          <a:chOff x="0" y="0"/>
          <a:chExt cx="0" cy="0"/>
        </a:xfrm>
      </p:grpSpPr>
      <p:sp>
        <p:nvSpPr>
          <p:cNvPr id="142" name="Google Shape;142;p45"/>
          <p:cNvSpPr/>
          <p:nvPr/>
        </p:nvSpPr>
        <p:spPr>
          <a:xfrm>
            <a:off x="4286251" y="0"/>
            <a:ext cx="72302" cy="5143500"/>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 name="Google Shape;143;p45"/>
          <p:cNvSpPr/>
          <p:nvPr/>
        </p:nvSpPr>
        <p:spPr>
          <a:xfrm>
            <a:off x="4358475" y="0"/>
            <a:ext cx="3853201" cy="5143500"/>
          </a:xfrm>
          <a:prstGeom prst="rect">
            <a:avLst/>
          </a:prstGeom>
          <a:solidFill>
            <a:srgbClr val="01AFD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 name="Google Shape;144;p45"/>
          <p:cNvSpPr txBox="1">
            <a:spLocks noGrp="1"/>
          </p:cNvSpPr>
          <p:nvPr>
            <p:ph type="title"/>
          </p:nvPr>
        </p:nvSpPr>
        <p:spPr>
          <a:xfrm>
            <a:off x="344248" y="1403849"/>
            <a:ext cx="8455502" cy="2146801"/>
          </a:xfrm>
          <a:prstGeom prst="rect">
            <a:avLst/>
          </a:prstGeom>
          <a:solidFill>
            <a:srgbClr val="FFFFFF"/>
          </a:solidFill>
          <a:ln>
            <a:noFill/>
          </a:ln>
        </p:spPr>
        <p:txBody>
          <a:bodyPr spcFirstLastPara="1" wrap="square" lIns="68550" tIns="68550" rIns="68550" bIns="68550" anchor="ctr" anchorCtr="0">
            <a:normAutofit/>
          </a:bodyPr>
          <a:lstStyle>
            <a:lvl1pPr lvl="0" algn="ctr">
              <a:lnSpc>
                <a:spcPct val="100000"/>
              </a:lnSpc>
              <a:spcBef>
                <a:spcPts val="0"/>
              </a:spcBef>
              <a:spcAft>
                <a:spcPts val="0"/>
              </a:spcAft>
              <a:buClr>
                <a:srgbClr val="000000"/>
              </a:buClr>
              <a:buSzPts val="6800"/>
              <a:buFont typeface="Playfair Display"/>
              <a:buNone/>
              <a:defRPr sz="6800" b="1">
                <a:latin typeface="Playfair Display"/>
                <a:ea typeface="Playfair Display"/>
                <a:cs typeface="Playfair Display"/>
                <a:sym typeface="Playfair Displ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45" name="Google Shape;145;p45"/>
          <p:cNvSpPr txBox="1">
            <a:spLocks noGrp="1"/>
          </p:cNvSpPr>
          <p:nvPr>
            <p:ph type="body" idx="1"/>
          </p:nvPr>
        </p:nvSpPr>
        <p:spPr>
          <a:xfrm>
            <a:off x="344248" y="3550649"/>
            <a:ext cx="4910103" cy="577802"/>
          </a:xfrm>
          <a:prstGeom prst="rect">
            <a:avLst/>
          </a:prstGeom>
          <a:solidFill>
            <a:srgbClr val="000000"/>
          </a:solidFill>
          <a:ln>
            <a:noFill/>
          </a:ln>
        </p:spPr>
        <p:txBody>
          <a:bodyPr spcFirstLastPara="1" wrap="square" lIns="68550" tIns="68550" rIns="68550" bIns="68550" anchor="ctr" anchorCtr="0">
            <a:normAutofit/>
          </a:bodyPr>
          <a:lstStyle>
            <a:lvl1pPr marL="457200" lvl="0" indent="-228600" algn="l">
              <a:lnSpc>
                <a:spcPct val="100000"/>
              </a:lnSpc>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1pPr>
            <a:lvl2pPr marL="914400" lvl="1" indent="-228600" algn="l">
              <a:lnSpc>
                <a:spcPct val="100000"/>
              </a:lnSpc>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2pPr>
            <a:lvl3pPr marL="1371600" lvl="2" indent="-228600" algn="l">
              <a:lnSpc>
                <a:spcPct val="100000"/>
              </a:lnSpc>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3pPr>
            <a:lvl4pPr marL="1828800" lvl="3" indent="-228600" algn="l">
              <a:lnSpc>
                <a:spcPct val="100000"/>
              </a:lnSpc>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4pPr>
            <a:lvl5pPr marL="2286000" lvl="4" indent="-228600" algn="l">
              <a:lnSpc>
                <a:spcPct val="100000"/>
              </a:lnSpc>
              <a:spcBef>
                <a:spcPts val="0"/>
              </a:spcBef>
              <a:spcAft>
                <a:spcPts val="0"/>
              </a:spcAft>
              <a:buClr>
                <a:srgbClr val="FFFFFF"/>
              </a:buClr>
              <a:buSzPts val="2400"/>
              <a:buFont typeface="Montserrat"/>
              <a:buNone/>
              <a:defRPr sz="2400" b="1">
                <a:solidFill>
                  <a:srgbClr val="FFFFFF"/>
                </a:solidFill>
                <a:latin typeface="Montserrat"/>
                <a:ea typeface="Montserrat"/>
                <a:cs typeface="Montserrat"/>
                <a:sym typeface="Montserrat"/>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46" name="Google Shape;146;p45"/>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SECTION_HEADER">
  <p:cSld name="1_SECTION_HEADER">
    <p:bg>
      <p:bgPr>
        <a:solidFill>
          <a:srgbClr val="01AFD1"/>
        </a:solidFill>
        <a:effectLst/>
      </p:bgPr>
    </p:bg>
    <p:spTree>
      <p:nvGrpSpPr>
        <p:cNvPr id="1" name="Shape 147"/>
        <p:cNvGrpSpPr/>
        <p:nvPr/>
      </p:nvGrpSpPr>
      <p:grpSpPr>
        <a:xfrm>
          <a:off x="0" y="0"/>
          <a:ext cx="0" cy="0"/>
          <a:chOff x="0" y="0"/>
          <a:chExt cx="0" cy="0"/>
        </a:xfrm>
      </p:grpSpPr>
      <p:sp>
        <p:nvSpPr>
          <p:cNvPr id="148" name="Google Shape;148;p46"/>
          <p:cNvSpPr/>
          <p:nvPr/>
        </p:nvSpPr>
        <p:spPr>
          <a:xfrm rot="5400000">
            <a:off x="4550701" y="-498600"/>
            <a:ext cx="42602" cy="8455802"/>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 name="Google Shape;149;p46"/>
          <p:cNvSpPr txBox="1">
            <a:spLocks noGrp="1"/>
          </p:cNvSpPr>
          <p:nvPr>
            <p:ph type="title"/>
          </p:nvPr>
        </p:nvSpPr>
        <p:spPr>
          <a:xfrm>
            <a:off x="344248" y="1403849"/>
            <a:ext cx="8455502" cy="2146801"/>
          </a:xfrm>
          <a:prstGeom prst="rect">
            <a:avLst/>
          </a:prstGeom>
          <a:solidFill>
            <a:srgbClr val="FFFFFF"/>
          </a:solidFill>
          <a:ln>
            <a:noFill/>
          </a:ln>
        </p:spPr>
        <p:txBody>
          <a:bodyPr spcFirstLastPara="1" wrap="square" lIns="68550" tIns="68550" rIns="68550" bIns="68550" anchor="ctr" anchorCtr="0">
            <a:normAutofit/>
          </a:bodyPr>
          <a:lstStyle>
            <a:lvl1pPr lvl="0" algn="ctr">
              <a:lnSpc>
                <a:spcPct val="100000"/>
              </a:lnSpc>
              <a:spcBef>
                <a:spcPts val="0"/>
              </a:spcBef>
              <a:spcAft>
                <a:spcPts val="0"/>
              </a:spcAft>
              <a:buClr>
                <a:srgbClr val="000000"/>
              </a:buClr>
              <a:buSzPts val="4800"/>
              <a:buFont typeface="Playfair Display"/>
              <a:buNone/>
              <a:defRPr sz="4800" b="1">
                <a:latin typeface="Playfair Display"/>
                <a:ea typeface="Playfair Display"/>
                <a:cs typeface="Playfair Display"/>
                <a:sym typeface="Playfair Displ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0" name="Google Shape;150;p46"/>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_AND_BODY">
  <p:cSld name="1_TITLE_AND_BODY">
    <p:spTree>
      <p:nvGrpSpPr>
        <p:cNvPr id="1" name="Shape 151"/>
        <p:cNvGrpSpPr/>
        <p:nvPr/>
      </p:nvGrpSpPr>
      <p:grpSpPr>
        <a:xfrm>
          <a:off x="0" y="0"/>
          <a:ext cx="0" cy="0"/>
          <a:chOff x="0" y="0"/>
          <a:chExt cx="0" cy="0"/>
        </a:xfrm>
      </p:grpSpPr>
      <p:sp>
        <p:nvSpPr>
          <p:cNvPr id="152" name="Google Shape;152;p47"/>
          <p:cNvSpPr txBox="1">
            <a:spLocks noGrp="1"/>
          </p:cNvSpPr>
          <p:nvPr>
            <p:ph type="title"/>
          </p:nvPr>
        </p:nvSpPr>
        <p:spPr>
          <a:xfrm>
            <a:off x="311698" y="445025"/>
            <a:ext cx="8520602" cy="572703"/>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000000"/>
              </a:buClr>
              <a:buSzPts val="3000"/>
              <a:buFont typeface="Oswald"/>
              <a:buNone/>
              <a:defRPr sz="3000">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3" name="Google Shape;153;p47"/>
          <p:cNvSpPr txBox="1">
            <a:spLocks noGrp="1"/>
          </p:cNvSpPr>
          <p:nvPr>
            <p:ph type="body" idx="1"/>
          </p:nvPr>
        </p:nvSpPr>
        <p:spPr>
          <a:xfrm>
            <a:off x="311698" y="1234073"/>
            <a:ext cx="8520602" cy="3334803"/>
          </a:xfrm>
          <a:prstGeom prst="rect">
            <a:avLst/>
          </a:prstGeom>
          <a:noFill/>
          <a:ln>
            <a:noFill/>
          </a:ln>
        </p:spPr>
        <p:txBody>
          <a:bodyPr spcFirstLastPara="1" wrap="square" lIns="68550" tIns="68550" rIns="68550" bIns="68550" anchor="t" anchorCtr="0">
            <a:normAutofit/>
          </a:bodyPr>
          <a:lstStyle>
            <a:lvl1pPr marL="457200" lvl="0"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1pPr>
            <a:lvl2pPr marL="914400" lvl="1"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2pPr>
            <a:lvl3pPr marL="1371600" lvl="2"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3pPr>
            <a:lvl4pPr marL="1828800" lvl="3"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4pPr>
            <a:lvl5pPr marL="2286000" lvl="4"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54" name="Google Shape;154;p47"/>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_AND_TWO_COLUMNS">
  <p:cSld name="1_TITLE_AND_TWO_COLUMNS">
    <p:spTree>
      <p:nvGrpSpPr>
        <p:cNvPr id="1" name="Shape 155"/>
        <p:cNvGrpSpPr/>
        <p:nvPr/>
      </p:nvGrpSpPr>
      <p:grpSpPr>
        <a:xfrm>
          <a:off x="0" y="0"/>
          <a:ext cx="0" cy="0"/>
          <a:chOff x="0" y="0"/>
          <a:chExt cx="0" cy="0"/>
        </a:xfrm>
      </p:grpSpPr>
      <p:sp>
        <p:nvSpPr>
          <p:cNvPr id="156" name="Google Shape;156;p48"/>
          <p:cNvSpPr txBox="1">
            <a:spLocks noGrp="1"/>
          </p:cNvSpPr>
          <p:nvPr>
            <p:ph type="title"/>
          </p:nvPr>
        </p:nvSpPr>
        <p:spPr>
          <a:xfrm>
            <a:off x="311698" y="445025"/>
            <a:ext cx="8520602" cy="572703"/>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000000"/>
              </a:buClr>
              <a:buSzPts val="3000"/>
              <a:buFont typeface="Oswald"/>
              <a:buNone/>
              <a:defRPr sz="3000">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7" name="Google Shape;157;p48"/>
          <p:cNvSpPr txBox="1">
            <a:spLocks noGrp="1"/>
          </p:cNvSpPr>
          <p:nvPr>
            <p:ph type="body" idx="1"/>
          </p:nvPr>
        </p:nvSpPr>
        <p:spPr>
          <a:xfrm>
            <a:off x="311698" y="1234048"/>
            <a:ext cx="3999902" cy="3334802"/>
          </a:xfrm>
          <a:prstGeom prst="rect">
            <a:avLst/>
          </a:prstGeom>
          <a:noFill/>
          <a:ln>
            <a:noFill/>
          </a:ln>
        </p:spPr>
        <p:txBody>
          <a:bodyPr spcFirstLastPara="1" wrap="square" lIns="68550" tIns="68550" rIns="68550" bIns="68550" anchor="t" anchorCtr="0">
            <a:normAutofit/>
          </a:bodyPr>
          <a:lstStyle>
            <a:lvl1pPr marL="457200" lvl="0" indent="-317500" algn="l">
              <a:lnSpc>
                <a:spcPct val="115000"/>
              </a:lnSpc>
              <a:spcBef>
                <a:spcPts val="0"/>
              </a:spcBef>
              <a:spcAft>
                <a:spcPts val="0"/>
              </a:spcAft>
              <a:buClr>
                <a:srgbClr val="000000"/>
              </a:buClr>
              <a:buSzPts val="1400"/>
              <a:buFont typeface="Helvetica Neue"/>
              <a:buChar char="●"/>
              <a:defRPr sz="1400">
                <a:solidFill>
                  <a:srgbClr val="000000"/>
                </a:solidFill>
                <a:latin typeface="Playfair Display"/>
                <a:ea typeface="Playfair Display"/>
                <a:cs typeface="Playfair Display"/>
                <a:sym typeface="Playfair Display"/>
              </a:defRPr>
            </a:lvl1pPr>
            <a:lvl2pPr marL="914400" lvl="1" indent="-317500" algn="l">
              <a:lnSpc>
                <a:spcPct val="115000"/>
              </a:lnSpc>
              <a:spcBef>
                <a:spcPts val="0"/>
              </a:spcBef>
              <a:spcAft>
                <a:spcPts val="0"/>
              </a:spcAft>
              <a:buClr>
                <a:srgbClr val="000000"/>
              </a:buClr>
              <a:buSzPts val="1400"/>
              <a:buFont typeface="Helvetica Neue"/>
              <a:buChar char="○"/>
              <a:defRPr sz="1400">
                <a:solidFill>
                  <a:srgbClr val="000000"/>
                </a:solidFill>
                <a:latin typeface="Playfair Display"/>
                <a:ea typeface="Playfair Display"/>
                <a:cs typeface="Playfair Display"/>
                <a:sym typeface="Playfair Display"/>
              </a:defRPr>
            </a:lvl2pPr>
            <a:lvl3pPr marL="1371600" lvl="2" indent="-317500" algn="l">
              <a:lnSpc>
                <a:spcPct val="115000"/>
              </a:lnSpc>
              <a:spcBef>
                <a:spcPts val="0"/>
              </a:spcBef>
              <a:spcAft>
                <a:spcPts val="0"/>
              </a:spcAft>
              <a:buClr>
                <a:srgbClr val="000000"/>
              </a:buClr>
              <a:buSzPts val="1400"/>
              <a:buFont typeface="Helvetica Neue"/>
              <a:buChar char="■"/>
              <a:defRPr sz="1400">
                <a:solidFill>
                  <a:srgbClr val="000000"/>
                </a:solidFill>
                <a:latin typeface="Playfair Display"/>
                <a:ea typeface="Playfair Display"/>
                <a:cs typeface="Playfair Display"/>
                <a:sym typeface="Playfair Display"/>
              </a:defRPr>
            </a:lvl3pPr>
            <a:lvl4pPr marL="1828800" lvl="3" indent="-317500" algn="l">
              <a:lnSpc>
                <a:spcPct val="115000"/>
              </a:lnSpc>
              <a:spcBef>
                <a:spcPts val="0"/>
              </a:spcBef>
              <a:spcAft>
                <a:spcPts val="0"/>
              </a:spcAft>
              <a:buClr>
                <a:srgbClr val="000000"/>
              </a:buClr>
              <a:buSzPts val="1400"/>
              <a:buFont typeface="Helvetica Neue"/>
              <a:buChar char="●"/>
              <a:defRPr sz="1400">
                <a:solidFill>
                  <a:srgbClr val="000000"/>
                </a:solidFill>
                <a:latin typeface="Playfair Display"/>
                <a:ea typeface="Playfair Display"/>
                <a:cs typeface="Playfair Display"/>
                <a:sym typeface="Playfair Display"/>
              </a:defRPr>
            </a:lvl4pPr>
            <a:lvl5pPr marL="2286000" lvl="4" indent="-317500" algn="l">
              <a:lnSpc>
                <a:spcPct val="115000"/>
              </a:lnSpc>
              <a:spcBef>
                <a:spcPts val="0"/>
              </a:spcBef>
              <a:spcAft>
                <a:spcPts val="0"/>
              </a:spcAft>
              <a:buClr>
                <a:srgbClr val="000000"/>
              </a:buClr>
              <a:buSzPts val="1400"/>
              <a:buFont typeface="Helvetica Neue"/>
              <a:buChar char="○"/>
              <a:defRPr sz="1400">
                <a:solidFill>
                  <a:srgbClr val="000000"/>
                </a:solidFill>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58" name="Google Shape;158;p48"/>
          <p:cNvSpPr txBox="1">
            <a:spLocks noGrp="1"/>
          </p:cNvSpPr>
          <p:nvPr>
            <p:ph type="body" idx="2"/>
          </p:nvPr>
        </p:nvSpPr>
        <p:spPr>
          <a:xfrm>
            <a:off x="4832398" y="1234047"/>
            <a:ext cx="3999901" cy="3334803"/>
          </a:xfrm>
          <a:prstGeom prst="rect">
            <a:avLst/>
          </a:prstGeom>
          <a:noFill/>
          <a:ln>
            <a:noFill/>
          </a:ln>
        </p:spPr>
        <p:txBody>
          <a:bodyPr spcFirstLastPara="1" wrap="square" lIns="68550" tIns="68550" rIns="68550" bIns="6855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59" name="Google Shape;159;p48"/>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4"/>
        <p:cNvGrpSpPr/>
        <p:nvPr/>
      </p:nvGrpSpPr>
      <p:grpSpPr>
        <a:xfrm>
          <a:off x="0" y="0"/>
          <a:ext cx="0" cy="0"/>
          <a:chOff x="0" y="0"/>
          <a:chExt cx="0" cy="0"/>
        </a:xfrm>
      </p:grpSpPr>
      <p:sp>
        <p:nvSpPr>
          <p:cNvPr id="15" name="Google Shape;15;p18"/>
          <p:cNvSpPr txBox="1">
            <a:spLocks noGrp="1"/>
          </p:cNvSpPr>
          <p:nvPr>
            <p:ph type="title"/>
          </p:nvPr>
        </p:nvSpPr>
        <p:spPr>
          <a:xfrm>
            <a:off x="311698" y="445025"/>
            <a:ext cx="8520604" cy="572703"/>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6" name="Google Shape;16;p18"/>
          <p:cNvSpPr txBox="1">
            <a:spLocks noGrp="1"/>
          </p:cNvSpPr>
          <p:nvPr>
            <p:ph type="body" idx="1"/>
          </p:nvPr>
        </p:nvSpPr>
        <p:spPr>
          <a:xfrm>
            <a:off x="311698" y="1152475"/>
            <a:ext cx="8520604"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7" name="Google Shape;17;p18"/>
          <p:cNvSpPr txBox="1">
            <a:spLocks noGrp="1"/>
          </p:cNvSpPr>
          <p:nvPr>
            <p:ph type="sldNum" idx="12"/>
          </p:nvPr>
        </p:nvSpPr>
        <p:spPr>
          <a:xfrm>
            <a:off x="8684348" y="4700821"/>
            <a:ext cx="336810" cy="318392"/>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_ONLY">
  <p:cSld name="1_TITLE_ONLY">
    <p:spTree>
      <p:nvGrpSpPr>
        <p:cNvPr id="1" name="Shape 160"/>
        <p:cNvGrpSpPr/>
        <p:nvPr/>
      </p:nvGrpSpPr>
      <p:grpSpPr>
        <a:xfrm>
          <a:off x="0" y="0"/>
          <a:ext cx="0" cy="0"/>
          <a:chOff x="0" y="0"/>
          <a:chExt cx="0" cy="0"/>
        </a:xfrm>
      </p:grpSpPr>
      <p:sp>
        <p:nvSpPr>
          <p:cNvPr id="161" name="Google Shape;161;p49"/>
          <p:cNvSpPr txBox="1">
            <a:spLocks noGrp="1"/>
          </p:cNvSpPr>
          <p:nvPr>
            <p:ph type="title"/>
          </p:nvPr>
        </p:nvSpPr>
        <p:spPr>
          <a:xfrm>
            <a:off x="311698" y="445025"/>
            <a:ext cx="8520602" cy="572703"/>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000000"/>
              </a:buClr>
              <a:buSzPts val="3000"/>
              <a:buFont typeface="Oswald"/>
              <a:buNone/>
              <a:defRPr sz="3000">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62" name="Google Shape;162;p49"/>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ONE_COLUMN_TEXT">
  <p:cSld name="1_ONE_COLUMN_TEXT">
    <p:spTree>
      <p:nvGrpSpPr>
        <p:cNvPr id="1" name="Shape 163"/>
        <p:cNvGrpSpPr/>
        <p:nvPr/>
      </p:nvGrpSpPr>
      <p:grpSpPr>
        <a:xfrm>
          <a:off x="0" y="0"/>
          <a:ext cx="0" cy="0"/>
          <a:chOff x="0" y="0"/>
          <a:chExt cx="0" cy="0"/>
        </a:xfrm>
      </p:grpSpPr>
      <p:sp>
        <p:nvSpPr>
          <p:cNvPr id="164" name="Google Shape;164;p50"/>
          <p:cNvSpPr txBox="1">
            <a:spLocks noGrp="1"/>
          </p:cNvSpPr>
          <p:nvPr>
            <p:ph type="title"/>
          </p:nvPr>
        </p:nvSpPr>
        <p:spPr>
          <a:xfrm>
            <a:off x="311698" y="555600"/>
            <a:ext cx="2808003" cy="755700"/>
          </a:xfrm>
          <a:prstGeom prst="rect">
            <a:avLst/>
          </a:prstGeom>
          <a:noFill/>
          <a:ln>
            <a:noFill/>
          </a:ln>
        </p:spPr>
        <p:txBody>
          <a:bodyPr spcFirstLastPara="1" wrap="square" lIns="68550" tIns="68550" rIns="68550" bIns="68550" anchor="b" anchorCtr="0">
            <a:normAutofit/>
          </a:bodyPr>
          <a:lstStyle>
            <a:lvl1pPr lvl="0" algn="l">
              <a:lnSpc>
                <a:spcPct val="100000"/>
              </a:lnSpc>
              <a:spcBef>
                <a:spcPts val="0"/>
              </a:spcBef>
              <a:spcAft>
                <a:spcPts val="0"/>
              </a:spcAft>
              <a:buClr>
                <a:srgbClr val="000000"/>
              </a:buClr>
              <a:buSzPts val="2400"/>
              <a:buFont typeface="Oswald"/>
              <a:buNone/>
              <a:defRPr sz="2400">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65" name="Google Shape;165;p50"/>
          <p:cNvSpPr txBox="1">
            <a:spLocks noGrp="1"/>
          </p:cNvSpPr>
          <p:nvPr>
            <p:ph type="body" idx="1"/>
          </p:nvPr>
        </p:nvSpPr>
        <p:spPr>
          <a:xfrm>
            <a:off x="311698" y="1389598"/>
            <a:ext cx="2808003" cy="3179403"/>
          </a:xfrm>
          <a:prstGeom prst="rect">
            <a:avLst/>
          </a:prstGeom>
          <a:noFill/>
          <a:ln>
            <a:noFill/>
          </a:ln>
        </p:spPr>
        <p:txBody>
          <a:bodyPr spcFirstLastPara="1" wrap="square" lIns="68550" tIns="68550" rIns="68550" bIns="68550" anchor="t" anchorCtr="0">
            <a:normAutofit/>
          </a:bodyPr>
          <a:lstStyle>
            <a:lvl1pPr marL="457200" lvl="0" indent="-304800" algn="l">
              <a:lnSpc>
                <a:spcPct val="115000"/>
              </a:lnSpc>
              <a:spcBef>
                <a:spcPts val="0"/>
              </a:spcBef>
              <a:spcAft>
                <a:spcPts val="0"/>
              </a:spcAft>
              <a:buClr>
                <a:srgbClr val="000000"/>
              </a:buClr>
              <a:buSzPts val="1200"/>
              <a:buFont typeface="Helvetica Neue"/>
              <a:buChar char="●"/>
              <a:defRPr sz="1200">
                <a:solidFill>
                  <a:srgbClr val="000000"/>
                </a:solidFill>
                <a:latin typeface="Playfair Display"/>
                <a:ea typeface="Playfair Display"/>
                <a:cs typeface="Playfair Display"/>
                <a:sym typeface="Playfair Display"/>
              </a:defRPr>
            </a:lvl1pPr>
            <a:lvl2pPr marL="914400" lvl="1" indent="-304800" algn="l">
              <a:lnSpc>
                <a:spcPct val="115000"/>
              </a:lnSpc>
              <a:spcBef>
                <a:spcPts val="0"/>
              </a:spcBef>
              <a:spcAft>
                <a:spcPts val="0"/>
              </a:spcAft>
              <a:buClr>
                <a:srgbClr val="000000"/>
              </a:buClr>
              <a:buSzPts val="1200"/>
              <a:buFont typeface="Helvetica Neue"/>
              <a:buChar char="○"/>
              <a:defRPr sz="1200">
                <a:solidFill>
                  <a:srgbClr val="000000"/>
                </a:solidFill>
                <a:latin typeface="Playfair Display"/>
                <a:ea typeface="Playfair Display"/>
                <a:cs typeface="Playfair Display"/>
                <a:sym typeface="Playfair Display"/>
              </a:defRPr>
            </a:lvl2pPr>
            <a:lvl3pPr marL="1371600" lvl="2" indent="-304800" algn="l">
              <a:lnSpc>
                <a:spcPct val="115000"/>
              </a:lnSpc>
              <a:spcBef>
                <a:spcPts val="0"/>
              </a:spcBef>
              <a:spcAft>
                <a:spcPts val="0"/>
              </a:spcAft>
              <a:buClr>
                <a:srgbClr val="000000"/>
              </a:buClr>
              <a:buSzPts val="1200"/>
              <a:buFont typeface="Helvetica Neue"/>
              <a:buChar char="■"/>
              <a:defRPr sz="1200">
                <a:solidFill>
                  <a:srgbClr val="000000"/>
                </a:solidFill>
                <a:latin typeface="Playfair Display"/>
                <a:ea typeface="Playfair Display"/>
                <a:cs typeface="Playfair Display"/>
                <a:sym typeface="Playfair Display"/>
              </a:defRPr>
            </a:lvl3pPr>
            <a:lvl4pPr marL="1828800" lvl="3" indent="-304800" algn="l">
              <a:lnSpc>
                <a:spcPct val="115000"/>
              </a:lnSpc>
              <a:spcBef>
                <a:spcPts val="0"/>
              </a:spcBef>
              <a:spcAft>
                <a:spcPts val="0"/>
              </a:spcAft>
              <a:buClr>
                <a:srgbClr val="000000"/>
              </a:buClr>
              <a:buSzPts val="1200"/>
              <a:buFont typeface="Helvetica Neue"/>
              <a:buChar char="●"/>
              <a:defRPr sz="1200">
                <a:solidFill>
                  <a:srgbClr val="000000"/>
                </a:solidFill>
                <a:latin typeface="Playfair Display"/>
                <a:ea typeface="Playfair Display"/>
                <a:cs typeface="Playfair Display"/>
                <a:sym typeface="Playfair Display"/>
              </a:defRPr>
            </a:lvl4pPr>
            <a:lvl5pPr marL="2286000" lvl="4" indent="-304800" algn="l">
              <a:lnSpc>
                <a:spcPct val="115000"/>
              </a:lnSpc>
              <a:spcBef>
                <a:spcPts val="0"/>
              </a:spcBef>
              <a:spcAft>
                <a:spcPts val="0"/>
              </a:spcAft>
              <a:buClr>
                <a:srgbClr val="000000"/>
              </a:buClr>
              <a:buSzPts val="1200"/>
              <a:buFont typeface="Helvetica Neue"/>
              <a:buChar char="○"/>
              <a:defRPr sz="1200">
                <a:solidFill>
                  <a:srgbClr val="000000"/>
                </a:solidFill>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6" name="Google Shape;166;p50"/>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MAIN_POINT">
  <p:cSld name="1_MAIN_POINT">
    <p:bg>
      <p:bgPr>
        <a:solidFill>
          <a:srgbClr val="EB1E95"/>
        </a:solidFill>
        <a:effectLst/>
      </p:bgPr>
    </p:bg>
    <p:spTree>
      <p:nvGrpSpPr>
        <p:cNvPr id="1" name="Shape 167"/>
        <p:cNvGrpSpPr/>
        <p:nvPr/>
      </p:nvGrpSpPr>
      <p:grpSpPr>
        <a:xfrm>
          <a:off x="0" y="0"/>
          <a:ext cx="0" cy="0"/>
          <a:chOff x="0" y="0"/>
          <a:chExt cx="0" cy="0"/>
        </a:xfrm>
      </p:grpSpPr>
      <p:sp>
        <p:nvSpPr>
          <p:cNvPr id="168" name="Google Shape;168;p51"/>
          <p:cNvSpPr txBox="1">
            <a:spLocks noGrp="1"/>
          </p:cNvSpPr>
          <p:nvPr>
            <p:ph type="title"/>
          </p:nvPr>
        </p:nvSpPr>
        <p:spPr>
          <a:xfrm>
            <a:off x="490250" y="526348"/>
            <a:ext cx="5618703" cy="4090803"/>
          </a:xfrm>
          <a:prstGeom prst="rect">
            <a:avLst/>
          </a:prstGeom>
          <a:noFill/>
          <a:ln>
            <a:noFill/>
          </a:ln>
        </p:spPr>
        <p:txBody>
          <a:bodyPr spcFirstLastPara="1" wrap="square" lIns="68550" tIns="68550" rIns="68550" bIns="68550" anchor="ctr" anchorCtr="0">
            <a:normAutofit/>
          </a:bodyPr>
          <a:lstStyle>
            <a:lvl1pPr lvl="0" algn="l">
              <a:lnSpc>
                <a:spcPct val="100000"/>
              </a:lnSpc>
              <a:spcBef>
                <a:spcPts val="0"/>
              </a:spcBef>
              <a:spcAft>
                <a:spcPts val="0"/>
              </a:spcAft>
              <a:buClr>
                <a:srgbClr val="FFFFFF"/>
              </a:buClr>
              <a:buSzPts val="5400"/>
              <a:buFont typeface="Playfair Display"/>
              <a:buNone/>
              <a:defRPr sz="5400">
                <a:solidFill>
                  <a:srgbClr val="FFFFFF"/>
                </a:solidFill>
                <a:latin typeface="Playfair Display"/>
                <a:ea typeface="Playfair Display"/>
                <a:cs typeface="Playfair Display"/>
                <a:sym typeface="Playfair Displ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69" name="Google Shape;169;p51"/>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FFFFFF"/>
              </a:buClr>
              <a:buSzPts val="1000"/>
              <a:buFont typeface="Playfair Display"/>
              <a:buNone/>
              <a:defRPr sz="1000" b="0" i="0" u="none" strike="noStrike" cap="none">
                <a:solidFill>
                  <a:srgbClr val="FFFFFF"/>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SECTION_TITLE_AND_DESCRIPTION">
  <p:cSld name="1_SECTION_TITLE_AND_DESCRIPTION">
    <p:spTree>
      <p:nvGrpSpPr>
        <p:cNvPr id="1" name="Shape 170"/>
        <p:cNvGrpSpPr/>
        <p:nvPr/>
      </p:nvGrpSpPr>
      <p:grpSpPr>
        <a:xfrm>
          <a:off x="0" y="0"/>
          <a:ext cx="0" cy="0"/>
          <a:chOff x="0" y="0"/>
          <a:chExt cx="0" cy="0"/>
        </a:xfrm>
      </p:grpSpPr>
      <p:sp>
        <p:nvSpPr>
          <p:cNvPr id="171" name="Google Shape;171;p52"/>
          <p:cNvSpPr/>
          <p:nvPr/>
        </p:nvSpPr>
        <p:spPr>
          <a:xfrm>
            <a:off x="4572000" y="-76"/>
            <a:ext cx="4572000" cy="5143503"/>
          </a:xfrm>
          <a:prstGeom prst="rect">
            <a:avLst/>
          </a:prstGeom>
          <a:solidFill>
            <a:srgbClr val="B8C88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172" name="Google Shape;172;p52"/>
          <p:cNvCxnSpPr/>
          <p:nvPr/>
        </p:nvCxnSpPr>
        <p:spPr>
          <a:xfrm>
            <a:off x="5029675" y="4495501"/>
            <a:ext cx="468302" cy="2"/>
          </a:xfrm>
          <a:prstGeom prst="straightConnector1">
            <a:avLst/>
          </a:prstGeom>
          <a:noFill/>
          <a:ln w="19050" cap="flat" cmpd="sng">
            <a:solidFill>
              <a:srgbClr val="000000"/>
            </a:solidFill>
            <a:prstDash val="solid"/>
            <a:round/>
            <a:headEnd type="none" w="sm" len="sm"/>
            <a:tailEnd type="none" w="sm" len="sm"/>
          </a:ln>
        </p:spPr>
      </p:cxnSp>
      <p:sp>
        <p:nvSpPr>
          <p:cNvPr id="173" name="Google Shape;173;p52"/>
          <p:cNvSpPr txBox="1">
            <a:spLocks noGrp="1"/>
          </p:cNvSpPr>
          <p:nvPr>
            <p:ph type="body" idx="1"/>
          </p:nvPr>
        </p:nvSpPr>
        <p:spPr>
          <a:xfrm>
            <a:off x="4939500" y="724199"/>
            <a:ext cx="3837000" cy="3695101"/>
          </a:xfrm>
          <a:prstGeom prst="rect">
            <a:avLst/>
          </a:prstGeom>
          <a:noFill/>
          <a:ln>
            <a:noFill/>
          </a:ln>
        </p:spPr>
        <p:txBody>
          <a:bodyPr spcFirstLastPara="1" wrap="square" lIns="68550" tIns="68550" rIns="68550" bIns="68550" anchor="ctr" anchorCtr="0">
            <a:normAutofit/>
          </a:bodyPr>
          <a:lstStyle>
            <a:lvl1pPr marL="457200" lvl="0"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1pPr>
            <a:lvl2pPr marL="914400" lvl="1"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2pPr>
            <a:lvl3pPr marL="1371600" lvl="2"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3pPr>
            <a:lvl4pPr marL="1828800" lvl="3"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4pPr>
            <a:lvl5pPr marL="2286000" lvl="4" indent="-342900" algn="l">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74" name="Google Shape;174;p52"/>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APTION_ONLY">
  <p:cSld name="1_CAPTION_ONLY">
    <p:spTree>
      <p:nvGrpSpPr>
        <p:cNvPr id="1" name="Shape 175"/>
        <p:cNvGrpSpPr/>
        <p:nvPr/>
      </p:nvGrpSpPr>
      <p:grpSpPr>
        <a:xfrm>
          <a:off x="0" y="0"/>
          <a:ext cx="0" cy="0"/>
          <a:chOff x="0" y="0"/>
          <a:chExt cx="0" cy="0"/>
        </a:xfrm>
      </p:grpSpPr>
      <p:sp>
        <p:nvSpPr>
          <p:cNvPr id="176" name="Google Shape;176;p53"/>
          <p:cNvSpPr txBox="1">
            <a:spLocks noGrp="1"/>
          </p:cNvSpPr>
          <p:nvPr>
            <p:ph type="body" idx="1"/>
          </p:nvPr>
        </p:nvSpPr>
        <p:spPr>
          <a:xfrm>
            <a:off x="311698" y="4230575"/>
            <a:ext cx="5998803" cy="605102"/>
          </a:xfrm>
          <a:prstGeom prst="rect">
            <a:avLst/>
          </a:prstGeom>
          <a:noFill/>
          <a:ln>
            <a:noFill/>
          </a:ln>
        </p:spPr>
        <p:txBody>
          <a:bodyPr spcFirstLastPara="1" wrap="square" lIns="68550" tIns="68550" rIns="68550" bIns="68550" anchor="ctr" anchorCtr="0">
            <a:normAutofit/>
          </a:bodyPr>
          <a:lstStyle>
            <a:lvl1pPr marL="457200" lvl="0" indent="-228600" algn="l">
              <a:lnSpc>
                <a:spcPct val="100000"/>
              </a:lnSpc>
              <a:spcBef>
                <a:spcPts val="0"/>
              </a:spcBef>
              <a:spcAft>
                <a:spcPts val="0"/>
              </a:spcAft>
              <a:buClr>
                <a:srgbClr val="000000"/>
              </a:buClr>
              <a:buSzPts val="1800"/>
              <a:buFont typeface="Playfair Display"/>
              <a:buNone/>
              <a:defRPr>
                <a:solidFill>
                  <a:srgbClr val="000000"/>
                </a:solidFill>
                <a:latin typeface="Playfair Display"/>
                <a:ea typeface="Playfair Display"/>
                <a:cs typeface="Playfair Display"/>
                <a:sym typeface="Playfair Display"/>
              </a:defRPr>
            </a:lvl1pPr>
            <a:lvl2pPr marL="914400" lvl="1" indent="-342900" algn="l">
              <a:lnSpc>
                <a:spcPct val="100000"/>
              </a:lnSpc>
              <a:spcBef>
                <a:spcPts val="0"/>
              </a:spcBef>
              <a:spcAft>
                <a:spcPts val="0"/>
              </a:spcAft>
              <a:buClr>
                <a:srgbClr val="000000"/>
              </a:buClr>
              <a:buSzPts val="1800"/>
              <a:buFont typeface="Playfair Display"/>
              <a:buChar char="○"/>
              <a:defRPr>
                <a:solidFill>
                  <a:srgbClr val="000000"/>
                </a:solidFill>
                <a:latin typeface="Playfair Display"/>
                <a:ea typeface="Playfair Display"/>
                <a:cs typeface="Playfair Display"/>
                <a:sym typeface="Playfair Display"/>
              </a:defRPr>
            </a:lvl2pPr>
            <a:lvl3pPr marL="1371600" lvl="2" indent="-342900" algn="l">
              <a:lnSpc>
                <a:spcPct val="100000"/>
              </a:lnSpc>
              <a:spcBef>
                <a:spcPts val="0"/>
              </a:spcBef>
              <a:spcAft>
                <a:spcPts val="0"/>
              </a:spcAft>
              <a:buClr>
                <a:srgbClr val="000000"/>
              </a:buClr>
              <a:buSzPts val="1800"/>
              <a:buFont typeface="Playfair Display"/>
              <a:buChar char="■"/>
              <a:defRPr>
                <a:solidFill>
                  <a:srgbClr val="000000"/>
                </a:solidFill>
                <a:latin typeface="Playfair Display"/>
                <a:ea typeface="Playfair Display"/>
                <a:cs typeface="Playfair Display"/>
                <a:sym typeface="Playfair Display"/>
              </a:defRPr>
            </a:lvl3pPr>
            <a:lvl4pPr marL="1828800" lvl="3" indent="-342900" algn="l">
              <a:lnSpc>
                <a:spcPct val="100000"/>
              </a:lnSpc>
              <a:spcBef>
                <a:spcPts val="0"/>
              </a:spcBef>
              <a:spcAft>
                <a:spcPts val="0"/>
              </a:spcAft>
              <a:buClr>
                <a:srgbClr val="000000"/>
              </a:buClr>
              <a:buSzPts val="1800"/>
              <a:buFont typeface="Playfair Display"/>
              <a:buChar char="●"/>
              <a:defRPr>
                <a:solidFill>
                  <a:srgbClr val="000000"/>
                </a:solidFill>
                <a:latin typeface="Playfair Display"/>
                <a:ea typeface="Playfair Display"/>
                <a:cs typeface="Playfair Display"/>
                <a:sym typeface="Playfair Display"/>
              </a:defRPr>
            </a:lvl4pPr>
            <a:lvl5pPr marL="2286000" lvl="4" indent="-342900" algn="l">
              <a:lnSpc>
                <a:spcPct val="100000"/>
              </a:lnSpc>
              <a:spcBef>
                <a:spcPts val="0"/>
              </a:spcBef>
              <a:spcAft>
                <a:spcPts val="0"/>
              </a:spcAft>
              <a:buClr>
                <a:srgbClr val="000000"/>
              </a:buClr>
              <a:buSzPts val="1800"/>
              <a:buFont typeface="Playfair Display"/>
              <a:buChar char="○"/>
              <a:defRPr>
                <a:solidFill>
                  <a:srgbClr val="000000"/>
                </a:solidFill>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77" name="Google Shape;177;p53"/>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IG_NUMBER">
  <p:cSld name="1_BIG_NUMBER">
    <p:spTree>
      <p:nvGrpSpPr>
        <p:cNvPr id="1" name="Shape 178"/>
        <p:cNvGrpSpPr/>
        <p:nvPr/>
      </p:nvGrpSpPr>
      <p:grpSpPr>
        <a:xfrm>
          <a:off x="0" y="0"/>
          <a:ext cx="0" cy="0"/>
          <a:chOff x="0" y="0"/>
          <a:chExt cx="0" cy="0"/>
        </a:xfrm>
      </p:grpSpPr>
      <p:sp>
        <p:nvSpPr>
          <p:cNvPr id="179" name="Google Shape;179;p54"/>
          <p:cNvSpPr txBox="1">
            <a:spLocks noGrp="1"/>
          </p:cNvSpPr>
          <p:nvPr>
            <p:ph type="title"/>
          </p:nvPr>
        </p:nvSpPr>
        <p:spPr>
          <a:xfrm>
            <a:off x="311698" y="999925"/>
            <a:ext cx="8520602" cy="2146201"/>
          </a:xfrm>
          <a:prstGeom prst="rect">
            <a:avLst/>
          </a:prstGeom>
          <a:noFill/>
          <a:ln>
            <a:noFill/>
          </a:ln>
        </p:spPr>
        <p:txBody>
          <a:bodyPr spcFirstLastPara="1" wrap="square" lIns="68550" tIns="68550" rIns="68550" bIns="68550" anchor="b" anchorCtr="0">
            <a:normAutofit/>
          </a:bodyPr>
          <a:lstStyle>
            <a:lvl1pPr lvl="0" algn="ctr">
              <a:lnSpc>
                <a:spcPct val="100000"/>
              </a:lnSpc>
              <a:spcBef>
                <a:spcPts val="0"/>
              </a:spcBef>
              <a:spcAft>
                <a:spcPts val="0"/>
              </a:spcAft>
              <a:buClr>
                <a:srgbClr val="000000"/>
              </a:buClr>
              <a:buSzPts val="14000"/>
              <a:buFont typeface="Montserrat"/>
              <a:buNone/>
              <a:defRPr sz="14000">
                <a:latin typeface="Montserrat"/>
                <a:ea typeface="Montserrat"/>
                <a:cs typeface="Montserrat"/>
                <a:sym typeface="Montserrat"/>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80" name="Google Shape;180;p54"/>
          <p:cNvSpPr txBox="1">
            <a:spLocks noGrp="1"/>
          </p:cNvSpPr>
          <p:nvPr>
            <p:ph type="body" idx="1"/>
          </p:nvPr>
        </p:nvSpPr>
        <p:spPr>
          <a:xfrm>
            <a:off x="311698" y="3228425"/>
            <a:ext cx="8520602" cy="1300800"/>
          </a:xfrm>
          <a:prstGeom prst="rect">
            <a:avLst/>
          </a:prstGeom>
          <a:noFill/>
          <a:ln>
            <a:noFill/>
          </a:ln>
        </p:spPr>
        <p:txBody>
          <a:bodyPr spcFirstLastPara="1" wrap="square" lIns="68550" tIns="68550" rIns="68550" bIns="68550" anchor="t" anchorCtr="0">
            <a:normAutofit/>
          </a:bodyPr>
          <a:lstStyle>
            <a:lvl1pPr marL="457200" lvl="0" indent="-342900" algn="ctr">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1pPr>
            <a:lvl2pPr marL="914400" lvl="1" indent="-342900" algn="ctr">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2pPr>
            <a:lvl3pPr marL="1371600" lvl="2" indent="-342900" algn="ctr">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3pPr>
            <a:lvl4pPr marL="1828800" lvl="3" indent="-342900" algn="ctr">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4pPr>
            <a:lvl5pPr marL="2286000" lvl="4" indent="-342900" algn="ctr">
              <a:lnSpc>
                <a:spcPct val="115000"/>
              </a:lnSpc>
              <a:spcBef>
                <a:spcPts val="0"/>
              </a:spcBef>
              <a:spcAft>
                <a:spcPts val="0"/>
              </a:spcAft>
              <a:buClr>
                <a:srgbClr val="000000"/>
              </a:buClr>
              <a:buSzPts val="1800"/>
              <a:buFont typeface="Helvetica Neue"/>
              <a:buChar char="○"/>
              <a:defRPr>
                <a:solidFill>
                  <a:srgbClr val="000000"/>
                </a:solidFill>
                <a:latin typeface="Playfair Display"/>
                <a:ea typeface="Playfair Display"/>
                <a:cs typeface="Playfair Display"/>
                <a:sym typeface="Playfair Display"/>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81" name="Google Shape;181;p54"/>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82"/>
        <p:cNvGrpSpPr/>
        <p:nvPr/>
      </p:nvGrpSpPr>
      <p:grpSpPr>
        <a:xfrm>
          <a:off x="0" y="0"/>
          <a:ext cx="0" cy="0"/>
          <a:chOff x="0" y="0"/>
          <a:chExt cx="0" cy="0"/>
        </a:xfrm>
      </p:grpSpPr>
      <p:sp>
        <p:nvSpPr>
          <p:cNvPr id="183" name="Google Shape;183;p55"/>
          <p:cNvSpPr txBox="1">
            <a:spLocks noGrp="1"/>
          </p:cNvSpPr>
          <p:nvPr>
            <p:ph type="sldNum" idx="12"/>
          </p:nvPr>
        </p:nvSpPr>
        <p:spPr>
          <a:xfrm>
            <a:off x="8755466" y="4740902"/>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Playfair Display"/>
              <a:buNone/>
              <a:defRPr sz="1000" b="0" i="0" u="none" strike="noStrike" cap="none">
                <a:solidFill>
                  <a:srgbClr val="000000"/>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p:cSld name="2_TITLE">
    <p:bg>
      <p:bgPr>
        <a:solidFill>
          <a:srgbClr val="E9EDEE"/>
        </a:solidFill>
        <a:effectLst/>
      </p:bgPr>
    </p:bg>
    <p:spTree>
      <p:nvGrpSpPr>
        <p:cNvPr id="1" name="Shape 184"/>
        <p:cNvGrpSpPr/>
        <p:nvPr/>
      </p:nvGrpSpPr>
      <p:grpSpPr>
        <a:xfrm>
          <a:off x="0" y="0"/>
          <a:ext cx="0" cy="0"/>
          <a:chOff x="0" y="0"/>
          <a:chExt cx="0" cy="0"/>
        </a:xfrm>
      </p:grpSpPr>
      <p:sp>
        <p:nvSpPr>
          <p:cNvPr id="185" name="Google Shape;185;p56"/>
          <p:cNvSpPr/>
          <p:nvPr/>
        </p:nvSpPr>
        <p:spPr>
          <a:xfrm>
            <a:off x="0" y="-3"/>
            <a:ext cx="9144000" cy="48780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86" name="Google Shape;186;p56"/>
          <p:cNvGrpSpPr/>
          <p:nvPr/>
        </p:nvGrpSpPr>
        <p:grpSpPr>
          <a:xfrm>
            <a:off x="830392" y="1191182"/>
            <a:ext cx="745809" cy="45904"/>
            <a:chOff x="-1" y="0"/>
            <a:chExt cx="745805" cy="45903"/>
          </a:xfrm>
        </p:grpSpPr>
        <p:sp>
          <p:nvSpPr>
            <p:cNvPr id="187" name="Google Shape;187;p56"/>
            <p:cNvSpPr/>
            <p:nvPr/>
          </p:nvSpPr>
          <p:spPr>
            <a:xfrm rot="-5400000">
              <a:off x="536403" y="-163500"/>
              <a:ext cx="45902" cy="372902"/>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8" name="Google Shape;188;p56"/>
            <p:cNvSpPr/>
            <p:nvPr/>
          </p:nvSpPr>
          <p:spPr>
            <a:xfrm rot="-5400000">
              <a:off x="165000" y="-165000"/>
              <a:ext cx="45902" cy="37590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89" name="Google Shape;189;p56"/>
          <p:cNvSpPr txBox="1">
            <a:spLocks noGrp="1"/>
          </p:cNvSpPr>
          <p:nvPr>
            <p:ph type="title"/>
          </p:nvPr>
        </p:nvSpPr>
        <p:spPr>
          <a:xfrm>
            <a:off x="729450" y="1322449"/>
            <a:ext cx="7688100" cy="1664701"/>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1A1A1A"/>
              </a:buClr>
              <a:buSzPts val="4200"/>
              <a:buFont typeface="Raleway"/>
              <a:buNone/>
              <a:defRPr sz="42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90" name="Google Shape;190;p56"/>
          <p:cNvSpPr txBox="1">
            <a:spLocks noGrp="1"/>
          </p:cNvSpPr>
          <p:nvPr>
            <p:ph type="body" idx="1"/>
          </p:nvPr>
        </p:nvSpPr>
        <p:spPr>
          <a:xfrm>
            <a:off x="729626" y="3172898"/>
            <a:ext cx="7688102" cy="541202"/>
          </a:xfrm>
          <a:prstGeom prst="rect">
            <a:avLst/>
          </a:prstGeom>
          <a:noFill/>
          <a:ln>
            <a:noFill/>
          </a:ln>
        </p:spPr>
        <p:txBody>
          <a:bodyPr spcFirstLastPara="1" wrap="square" lIns="68550" tIns="68550" rIns="68550" bIns="68550" anchor="t" anchorCtr="0">
            <a:normAutofit/>
          </a:bodyPr>
          <a:lstStyle>
            <a:lvl1pPr marL="457200" lvl="0"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1pPr>
            <a:lvl2pPr marL="914400" lvl="1"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2pPr>
            <a:lvl3pPr marL="1371600" lvl="2"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3pPr>
            <a:lvl4pPr marL="1828800" lvl="3"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4pPr>
            <a:lvl5pPr marL="2286000" lvl="4"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91" name="Google Shape;191;p56"/>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SECTION_HEADER">
  <p:cSld name="2_SECTION_HEADER">
    <p:bg>
      <p:bgPr>
        <a:solidFill>
          <a:srgbClr val="B8C889"/>
        </a:solidFill>
        <a:effectLst/>
      </p:bgPr>
    </p:bg>
    <p:spTree>
      <p:nvGrpSpPr>
        <p:cNvPr id="1" name="Shape 192"/>
        <p:cNvGrpSpPr/>
        <p:nvPr/>
      </p:nvGrpSpPr>
      <p:grpSpPr>
        <a:xfrm>
          <a:off x="0" y="0"/>
          <a:ext cx="0" cy="0"/>
          <a:chOff x="0" y="0"/>
          <a:chExt cx="0" cy="0"/>
        </a:xfrm>
      </p:grpSpPr>
      <p:sp>
        <p:nvSpPr>
          <p:cNvPr id="193" name="Google Shape;193;p57"/>
          <p:cNvSpPr txBox="1">
            <a:spLocks noGrp="1"/>
          </p:cNvSpPr>
          <p:nvPr>
            <p:ph type="title"/>
          </p:nvPr>
        </p:nvSpPr>
        <p:spPr>
          <a:xfrm>
            <a:off x="727800" y="1812450"/>
            <a:ext cx="7688400" cy="1518603"/>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FFFFFF"/>
              </a:buClr>
              <a:buSzPts val="7200"/>
              <a:buFont typeface="Oswald"/>
              <a:buNone/>
              <a:defRPr sz="7200">
                <a:solidFill>
                  <a:srgbClr val="FFFFFF"/>
                </a:solidFill>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94" name="Google Shape;194;p57"/>
          <p:cNvSpPr txBox="1">
            <a:spLocks noGrp="1"/>
          </p:cNvSpPr>
          <p:nvPr>
            <p:ph type="sldNum" idx="12"/>
          </p:nvPr>
        </p:nvSpPr>
        <p:spPr>
          <a:xfrm>
            <a:off x="145899" y="4678316"/>
            <a:ext cx="291063" cy="289501"/>
          </a:xfrm>
          <a:prstGeom prst="rect">
            <a:avLst/>
          </a:prstGeom>
          <a:noFill/>
          <a:ln>
            <a:noFill/>
          </a:ln>
        </p:spPr>
        <p:txBody>
          <a:bodyPr spcFirstLastPara="1" wrap="square" lIns="68550" tIns="68550" rIns="68550" bIns="68550" anchor="ctr" anchorCtr="0">
            <a:spAutoFit/>
          </a:bodyPr>
          <a:lstStyle>
            <a:lvl1pPr marL="0" marR="0" lvl="0"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l">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TITLE_AND_BODY">
  <p:cSld name="2_TITLE_AND_BODY">
    <p:spTree>
      <p:nvGrpSpPr>
        <p:cNvPr id="1" name="Shape 195"/>
        <p:cNvGrpSpPr/>
        <p:nvPr/>
      </p:nvGrpSpPr>
      <p:grpSpPr>
        <a:xfrm>
          <a:off x="0" y="0"/>
          <a:ext cx="0" cy="0"/>
          <a:chOff x="0" y="0"/>
          <a:chExt cx="0" cy="0"/>
        </a:xfrm>
      </p:grpSpPr>
      <p:sp>
        <p:nvSpPr>
          <p:cNvPr id="196" name="Google Shape;196;p58"/>
          <p:cNvSpPr/>
          <p:nvPr/>
        </p:nvSpPr>
        <p:spPr>
          <a:xfrm>
            <a:off x="0" y="-3"/>
            <a:ext cx="9144000" cy="487804"/>
          </a:xfrm>
          <a:prstGeom prst="rect">
            <a:avLst/>
          </a:prstGeom>
          <a:solidFill>
            <a:srgbClr val="FFD9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97" name="Google Shape;197;p58"/>
          <p:cNvGrpSpPr/>
          <p:nvPr/>
        </p:nvGrpSpPr>
        <p:grpSpPr>
          <a:xfrm>
            <a:off x="-45" y="435282"/>
            <a:ext cx="9144007" cy="52206"/>
            <a:chOff x="0" y="-1"/>
            <a:chExt cx="9144006" cy="52205"/>
          </a:xfrm>
        </p:grpSpPr>
        <p:sp>
          <p:nvSpPr>
            <p:cNvPr id="198" name="Google Shape;198;p58"/>
            <p:cNvSpPr/>
            <p:nvPr/>
          </p:nvSpPr>
          <p:spPr>
            <a:xfrm rot="-5400000" flipH="1">
              <a:off x="6832053" y="-2259750"/>
              <a:ext cx="52204" cy="4571702"/>
            </a:xfrm>
            <a:prstGeom prst="rect">
              <a:avLst/>
            </a:prstGeom>
            <a:solidFill>
              <a:srgbClr val="1984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9" name="Google Shape;199;p58"/>
            <p:cNvSpPr/>
            <p:nvPr/>
          </p:nvSpPr>
          <p:spPr>
            <a:xfrm rot="-5400000" flipH="1">
              <a:off x="2279098" y="-2279098"/>
              <a:ext cx="52204" cy="4610400"/>
            </a:xfrm>
            <a:prstGeom prst="rect">
              <a:avLst/>
            </a:prstGeom>
            <a:solidFill>
              <a:srgbClr val="1984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00" name="Google Shape;200;p58"/>
          <p:cNvSpPr txBox="1">
            <a:spLocks noGrp="1"/>
          </p:cNvSpPr>
          <p:nvPr>
            <p:ph type="title"/>
          </p:nvPr>
        </p:nvSpPr>
        <p:spPr>
          <a:xfrm>
            <a:off x="729450" y="1318651"/>
            <a:ext cx="7688700" cy="535200"/>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01" name="Google Shape;201;p58"/>
          <p:cNvSpPr txBox="1">
            <a:spLocks noGrp="1"/>
          </p:cNvSpPr>
          <p:nvPr>
            <p:ph type="body" idx="1"/>
          </p:nvPr>
        </p:nvSpPr>
        <p:spPr>
          <a:xfrm>
            <a:off x="729450" y="2078875"/>
            <a:ext cx="7688700" cy="2261101"/>
          </a:xfrm>
          <a:prstGeom prst="rect">
            <a:avLst/>
          </a:prstGeom>
          <a:noFill/>
          <a:ln>
            <a:noFill/>
          </a:ln>
        </p:spPr>
        <p:txBody>
          <a:bodyPr spcFirstLastPara="1" wrap="square" lIns="68550" tIns="68550" rIns="68550" bIns="68550" anchor="t" anchorCtr="0">
            <a:normAutofit/>
          </a:bodyPr>
          <a:lstStyle>
            <a:lvl1pPr marL="457200" lvl="0" indent="-311150" algn="l">
              <a:lnSpc>
                <a:spcPct val="115000"/>
              </a:lnSpc>
              <a:spcBef>
                <a:spcPts val="0"/>
              </a:spcBef>
              <a:spcAft>
                <a:spcPts val="0"/>
              </a:spcAft>
              <a:buSzPts val="1300"/>
              <a:buFont typeface="Helvetica Neue"/>
              <a:buChar char="●"/>
              <a:defRPr sz="1300">
                <a:latin typeface="Lato"/>
                <a:ea typeface="Lato"/>
                <a:cs typeface="Lato"/>
                <a:sym typeface="Lato"/>
              </a:defRPr>
            </a:lvl1pPr>
            <a:lvl2pPr marL="914400" lvl="1" indent="-311150" algn="l">
              <a:lnSpc>
                <a:spcPct val="115000"/>
              </a:lnSpc>
              <a:spcBef>
                <a:spcPts val="0"/>
              </a:spcBef>
              <a:spcAft>
                <a:spcPts val="0"/>
              </a:spcAft>
              <a:buSzPts val="1300"/>
              <a:buFont typeface="Helvetica Neue"/>
              <a:buChar char="○"/>
              <a:defRPr sz="1300">
                <a:latin typeface="Lato"/>
                <a:ea typeface="Lato"/>
                <a:cs typeface="Lato"/>
                <a:sym typeface="Lato"/>
              </a:defRPr>
            </a:lvl2pPr>
            <a:lvl3pPr marL="1371600" lvl="2" indent="-311150" algn="l">
              <a:lnSpc>
                <a:spcPct val="115000"/>
              </a:lnSpc>
              <a:spcBef>
                <a:spcPts val="0"/>
              </a:spcBef>
              <a:spcAft>
                <a:spcPts val="0"/>
              </a:spcAft>
              <a:buSzPts val="1300"/>
              <a:buFont typeface="Helvetica Neue"/>
              <a:buChar char="■"/>
              <a:defRPr sz="1300">
                <a:latin typeface="Lato"/>
                <a:ea typeface="Lato"/>
                <a:cs typeface="Lato"/>
                <a:sym typeface="Lato"/>
              </a:defRPr>
            </a:lvl3pPr>
            <a:lvl4pPr marL="1828800" lvl="3" indent="-311150" algn="l">
              <a:lnSpc>
                <a:spcPct val="115000"/>
              </a:lnSpc>
              <a:spcBef>
                <a:spcPts val="0"/>
              </a:spcBef>
              <a:spcAft>
                <a:spcPts val="0"/>
              </a:spcAft>
              <a:buSzPts val="1300"/>
              <a:buFont typeface="Helvetica Neue"/>
              <a:buChar char="●"/>
              <a:defRPr sz="1300">
                <a:latin typeface="Lato"/>
                <a:ea typeface="Lato"/>
                <a:cs typeface="Lato"/>
                <a:sym typeface="Lato"/>
              </a:defRPr>
            </a:lvl4pPr>
            <a:lvl5pPr marL="2286000" lvl="4" indent="-311150" algn="l">
              <a:lnSpc>
                <a:spcPct val="115000"/>
              </a:lnSpc>
              <a:spcBef>
                <a:spcPts val="0"/>
              </a:spcBef>
              <a:spcAft>
                <a:spcPts val="0"/>
              </a:spcAft>
              <a:buSzPts val="1300"/>
              <a:buFont typeface="Helvetica Neue"/>
              <a:buChar char="○"/>
              <a:defRPr sz="1300">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02" name="Google Shape;202;p58"/>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18"/>
        <p:cNvGrpSpPr/>
        <p:nvPr/>
      </p:nvGrpSpPr>
      <p:grpSpPr>
        <a:xfrm>
          <a:off x="0" y="0"/>
          <a:ext cx="0" cy="0"/>
          <a:chOff x="0" y="0"/>
          <a:chExt cx="0" cy="0"/>
        </a:xfrm>
      </p:grpSpPr>
      <p:pic>
        <p:nvPicPr>
          <p:cNvPr id="19" name="Google Shape;19;p19" descr="Google Shape;126;p25"/>
          <p:cNvPicPr preferRelativeResize="0"/>
          <p:nvPr/>
        </p:nvPicPr>
        <p:blipFill rotWithShape="1">
          <a:blip r:embed="rId2">
            <a:alphaModFix/>
          </a:blip>
          <a:srcRect/>
          <a:stretch/>
        </p:blipFill>
        <p:spPr>
          <a:xfrm>
            <a:off x="8208960" y="4471599"/>
            <a:ext cx="656442" cy="393601"/>
          </a:xfrm>
          <a:prstGeom prst="rect">
            <a:avLst/>
          </a:prstGeom>
          <a:noFill/>
          <a:ln>
            <a:noFill/>
          </a:ln>
        </p:spPr>
      </p:pic>
      <p:pic>
        <p:nvPicPr>
          <p:cNvPr id="20" name="Google Shape;20;p19" descr="Google Shape;127;p25"/>
          <p:cNvPicPr preferRelativeResize="0"/>
          <p:nvPr/>
        </p:nvPicPr>
        <p:blipFill rotWithShape="1">
          <a:blip r:embed="rId3">
            <a:alphaModFix/>
          </a:blip>
          <a:srcRect/>
          <a:stretch/>
        </p:blipFill>
        <p:spPr>
          <a:xfrm>
            <a:off x="7708524" y="4420087"/>
            <a:ext cx="454431" cy="496627"/>
          </a:xfrm>
          <a:prstGeom prst="rect">
            <a:avLst/>
          </a:prstGeom>
          <a:noFill/>
          <a:ln>
            <a:noFill/>
          </a:ln>
        </p:spPr>
      </p:pic>
      <p:sp>
        <p:nvSpPr>
          <p:cNvPr id="21" name="Google Shape;21;p19"/>
          <p:cNvSpPr txBox="1">
            <a:spLocks noGrp="1"/>
          </p:cNvSpPr>
          <p:nvPr>
            <p:ph type="sldNum" idx="12"/>
          </p:nvPr>
        </p:nvSpPr>
        <p:spPr>
          <a:xfrm>
            <a:off x="145899" y="4655350"/>
            <a:ext cx="336811" cy="335249"/>
          </a:xfrm>
          <a:prstGeom prst="rect">
            <a:avLst/>
          </a:prstGeom>
          <a:noFill/>
          <a:ln>
            <a:noFill/>
          </a:ln>
        </p:spPr>
        <p:txBody>
          <a:bodyPr spcFirstLastPara="1" wrap="square" lIns="91400" tIns="91400" rIns="91400" bIns="91400" anchor="ctr" anchorCtr="0">
            <a:spAutoFit/>
          </a:bodyPr>
          <a:lstStyle>
            <a:lvl1pPr marL="0" marR="0" lvl="0"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l">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_AND_TWO_COLUMNS">
  <p:cSld name="2_TITLE_AND_TWO_COLUMNS">
    <p:spTree>
      <p:nvGrpSpPr>
        <p:cNvPr id="1" name="Shape 203"/>
        <p:cNvGrpSpPr/>
        <p:nvPr/>
      </p:nvGrpSpPr>
      <p:grpSpPr>
        <a:xfrm>
          <a:off x="0" y="0"/>
          <a:ext cx="0" cy="0"/>
          <a:chOff x="0" y="0"/>
          <a:chExt cx="0" cy="0"/>
        </a:xfrm>
      </p:grpSpPr>
      <p:sp>
        <p:nvSpPr>
          <p:cNvPr id="204" name="Google Shape;204;p59"/>
          <p:cNvSpPr/>
          <p:nvPr/>
        </p:nvSpPr>
        <p:spPr>
          <a:xfrm>
            <a:off x="0" y="-3"/>
            <a:ext cx="9144000" cy="487804"/>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05" name="Google Shape;205;p59"/>
          <p:cNvGrpSpPr/>
          <p:nvPr/>
        </p:nvGrpSpPr>
        <p:grpSpPr>
          <a:xfrm>
            <a:off x="830392" y="1191182"/>
            <a:ext cx="745809" cy="45904"/>
            <a:chOff x="-1" y="0"/>
            <a:chExt cx="745805" cy="45903"/>
          </a:xfrm>
        </p:grpSpPr>
        <p:sp>
          <p:nvSpPr>
            <p:cNvPr id="206" name="Google Shape;206;p59"/>
            <p:cNvSpPr/>
            <p:nvPr/>
          </p:nvSpPr>
          <p:spPr>
            <a:xfrm rot="-5400000">
              <a:off x="536403" y="-163500"/>
              <a:ext cx="45902" cy="372902"/>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7" name="Google Shape;207;p59"/>
            <p:cNvSpPr/>
            <p:nvPr/>
          </p:nvSpPr>
          <p:spPr>
            <a:xfrm rot="-5400000">
              <a:off x="165000" y="-165000"/>
              <a:ext cx="45902" cy="37590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08" name="Google Shape;208;p59"/>
          <p:cNvSpPr txBox="1">
            <a:spLocks noGrp="1"/>
          </p:cNvSpPr>
          <p:nvPr>
            <p:ph type="title"/>
          </p:nvPr>
        </p:nvSpPr>
        <p:spPr>
          <a:xfrm>
            <a:off x="729450" y="1318651"/>
            <a:ext cx="7688400" cy="535200"/>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09" name="Google Shape;209;p59"/>
          <p:cNvSpPr txBox="1">
            <a:spLocks noGrp="1"/>
          </p:cNvSpPr>
          <p:nvPr>
            <p:ph type="body" idx="1"/>
          </p:nvPr>
        </p:nvSpPr>
        <p:spPr>
          <a:xfrm>
            <a:off x="729325" y="2078875"/>
            <a:ext cx="3774300" cy="2261101"/>
          </a:xfrm>
          <a:prstGeom prst="rect">
            <a:avLst/>
          </a:prstGeom>
          <a:noFill/>
          <a:ln>
            <a:noFill/>
          </a:ln>
        </p:spPr>
        <p:txBody>
          <a:bodyPr spcFirstLastPara="1" wrap="square" lIns="68550" tIns="68550" rIns="68550" bIns="68550" anchor="t" anchorCtr="0">
            <a:normAutofit/>
          </a:bodyPr>
          <a:lstStyle>
            <a:lvl1pPr marL="457200" lvl="0" indent="-311150" algn="l">
              <a:lnSpc>
                <a:spcPct val="115000"/>
              </a:lnSpc>
              <a:spcBef>
                <a:spcPts val="0"/>
              </a:spcBef>
              <a:spcAft>
                <a:spcPts val="0"/>
              </a:spcAft>
              <a:buSzPts val="1300"/>
              <a:buFont typeface="Helvetica Neue"/>
              <a:buChar char="●"/>
              <a:defRPr sz="1300">
                <a:latin typeface="Lato"/>
                <a:ea typeface="Lato"/>
                <a:cs typeface="Lato"/>
                <a:sym typeface="Lato"/>
              </a:defRPr>
            </a:lvl1pPr>
            <a:lvl2pPr marL="914400" lvl="1" indent="-311150" algn="l">
              <a:lnSpc>
                <a:spcPct val="115000"/>
              </a:lnSpc>
              <a:spcBef>
                <a:spcPts val="0"/>
              </a:spcBef>
              <a:spcAft>
                <a:spcPts val="0"/>
              </a:spcAft>
              <a:buSzPts val="1300"/>
              <a:buFont typeface="Helvetica Neue"/>
              <a:buChar char="○"/>
              <a:defRPr sz="1300">
                <a:latin typeface="Lato"/>
                <a:ea typeface="Lato"/>
                <a:cs typeface="Lato"/>
                <a:sym typeface="Lato"/>
              </a:defRPr>
            </a:lvl2pPr>
            <a:lvl3pPr marL="1371600" lvl="2" indent="-311150" algn="l">
              <a:lnSpc>
                <a:spcPct val="115000"/>
              </a:lnSpc>
              <a:spcBef>
                <a:spcPts val="0"/>
              </a:spcBef>
              <a:spcAft>
                <a:spcPts val="0"/>
              </a:spcAft>
              <a:buSzPts val="1300"/>
              <a:buFont typeface="Helvetica Neue"/>
              <a:buChar char="■"/>
              <a:defRPr sz="1300">
                <a:latin typeface="Lato"/>
                <a:ea typeface="Lato"/>
                <a:cs typeface="Lato"/>
                <a:sym typeface="Lato"/>
              </a:defRPr>
            </a:lvl3pPr>
            <a:lvl4pPr marL="1828800" lvl="3" indent="-311150" algn="l">
              <a:lnSpc>
                <a:spcPct val="115000"/>
              </a:lnSpc>
              <a:spcBef>
                <a:spcPts val="0"/>
              </a:spcBef>
              <a:spcAft>
                <a:spcPts val="0"/>
              </a:spcAft>
              <a:buSzPts val="1300"/>
              <a:buFont typeface="Helvetica Neue"/>
              <a:buChar char="●"/>
              <a:defRPr sz="1300">
                <a:latin typeface="Lato"/>
                <a:ea typeface="Lato"/>
                <a:cs typeface="Lato"/>
                <a:sym typeface="Lato"/>
              </a:defRPr>
            </a:lvl4pPr>
            <a:lvl5pPr marL="2286000" lvl="4" indent="-311150" algn="l">
              <a:lnSpc>
                <a:spcPct val="115000"/>
              </a:lnSpc>
              <a:spcBef>
                <a:spcPts val="0"/>
              </a:spcBef>
              <a:spcAft>
                <a:spcPts val="0"/>
              </a:spcAft>
              <a:buSzPts val="1300"/>
              <a:buFont typeface="Helvetica Neue"/>
              <a:buChar char="○"/>
              <a:defRPr sz="1300">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10" name="Google Shape;210;p59"/>
          <p:cNvSpPr txBox="1">
            <a:spLocks noGrp="1"/>
          </p:cNvSpPr>
          <p:nvPr>
            <p:ph type="body" idx="2"/>
          </p:nvPr>
        </p:nvSpPr>
        <p:spPr>
          <a:xfrm>
            <a:off x="4643604" y="2078875"/>
            <a:ext cx="3774300" cy="2261102"/>
          </a:xfrm>
          <a:prstGeom prst="rect">
            <a:avLst/>
          </a:prstGeom>
          <a:noFill/>
          <a:ln>
            <a:noFill/>
          </a:ln>
        </p:spPr>
        <p:txBody>
          <a:bodyPr spcFirstLastPara="1" wrap="square" lIns="68550" tIns="68550" rIns="68550" bIns="6855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11" name="Google Shape;211;p59"/>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_ONLY">
  <p:cSld name="2_TITLE_ONLY">
    <p:spTree>
      <p:nvGrpSpPr>
        <p:cNvPr id="1" name="Shape 212"/>
        <p:cNvGrpSpPr/>
        <p:nvPr/>
      </p:nvGrpSpPr>
      <p:grpSpPr>
        <a:xfrm>
          <a:off x="0" y="0"/>
          <a:ext cx="0" cy="0"/>
          <a:chOff x="0" y="0"/>
          <a:chExt cx="0" cy="0"/>
        </a:xfrm>
      </p:grpSpPr>
      <p:sp>
        <p:nvSpPr>
          <p:cNvPr id="213" name="Google Shape;213;p60"/>
          <p:cNvSpPr/>
          <p:nvPr/>
        </p:nvSpPr>
        <p:spPr>
          <a:xfrm>
            <a:off x="0" y="-3"/>
            <a:ext cx="9144000" cy="487804"/>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14" name="Google Shape;214;p60"/>
          <p:cNvGrpSpPr/>
          <p:nvPr/>
        </p:nvGrpSpPr>
        <p:grpSpPr>
          <a:xfrm>
            <a:off x="830392" y="1191182"/>
            <a:ext cx="745809" cy="45904"/>
            <a:chOff x="-1" y="0"/>
            <a:chExt cx="745805" cy="45903"/>
          </a:xfrm>
        </p:grpSpPr>
        <p:sp>
          <p:nvSpPr>
            <p:cNvPr id="215" name="Google Shape;215;p60"/>
            <p:cNvSpPr/>
            <p:nvPr/>
          </p:nvSpPr>
          <p:spPr>
            <a:xfrm rot="-5400000">
              <a:off x="536403" y="-163500"/>
              <a:ext cx="45902" cy="372902"/>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p60"/>
            <p:cNvSpPr/>
            <p:nvPr/>
          </p:nvSpPr>
          <p:spPr>
            <a:xfrm rot="-5400000">
              <a:off x="165000" y="-165000"/>
              <a:ext cx="45902" cy="37590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17" name="Google Shape;217;p60"/>
          <p:cNvSpPr txBox="1">
            <a:spLocks noGrp="1"/>
          </p:cNvSpPr>
          <p:nvPr>
            <p:ph type="title"/>
          </p:nvPr>
        </p:nvSpPr>
        <p:spPr>
          <a:xfrm>
            <a:off x="729450" y="1318651"/>
            <a:ext cx="7688400" cy="535200"/>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18" name="Google Shape;218;p60"/>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ONE_COLUMN_TEXT">
  <p:cSld name="2_ONE_COLUMN_TEXT">
    <p:spTree>
      <p:nvGrpSpPr>
        <p:cNvPr id="1" name="Shape 219"/>
        <p:cNvGrpSpPr/>
        <p:nvPr/>
      </p:nvGrpSpPr>
      <p:grpSpPr>
        <a:xfrm>
          <a:off x="0" y="0"/>
          <a:ext cx="0" cy="0"/>
          <a:chOff x="0" y="0"/>
          <a:chExt cx="0" cy="0"/>
        </a:xfrm>
      </p:grpSpPr>
      <p:sp>
        <p:nvSpPr>
          <p:cNvPr id="220" name="Google Shape;220;p61"/>
          <p:cNvSpPr/>
          <p:nvPr/>
        </p:nvSpPr>
        <p:spPr>
          <a:xfrm>
            <a:off x="0" y="-3"/>
            <a:ext cx="9144000" cy="487804"/>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21" name="Google Shape;221;p61"/>
          <p:cNvGrpSpPr/>
          <p:nvPr/>
        </p:nvGrpSpPr>
        <p:grpSpPr>
          <a:xfrm>
            <a:off x="830392" y="1191182"/>
            <a:ext cx="745809" cy="45904"/>
            <a:chOff x="-1" y="0"/>
            <a:chExt cx="745805" cy="45903"/>
          </a:xfrm>
        </p:grpSpPr>
        <p:sp>
          <p:nvSpPr>
            <p:cNvPr id="222" name="Google Shape;222;p61"/>
            <p:cNvSpPr/>
            <p:nvPr/>
          </p:nvSpPr>
          <p:spPr>
            <a:xfrm rot="-5400000">
              <a:off x="536403" y="-163500"/>
              <a:ext cx="45902" cy="372902"/>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3" name="Google Shape;223;p61"/>
            <p:cNvSpPr/>
            <p:nvPr/>
          </p:nvSpPr>
          <p:spPr>
            <a:xfrm rot="-5400000">
              <a:off x="165000" y="-165000"/>
              <a:ext cx="45902" cy="37590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24" name="Google Shape;224;p61"/>
          <p:cNvSpPr txBox="1">
            <a:spLocks noGrp="1"/>
          </p:cNvSpPr>
          <p:nvPr>
            <p:ph type="title"/>
          </p:nvPr>
        </p:nvSpPr>
        <p:spPr>
          <a:xfrm>
            <a:off x="730000" y="1318651"/>
            <a:ext cx="3300901" cy="1381500"/>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5" name="Google Shape;225;p61"/>
          <p:cNvSpPr txBox="1">
            <a:spLocks noGrp="1"/>
          </p:cNvSpPr>
          <p:nvPr>
            <p:ph type="body" idx="1"/>
          </p:nvPr>
        </p:nvSpPr>
        <p:spPr>
          <a:xfrm>
            <a:off x="721225" y="2781724"/>
            <a:ext cx="3300901" cy="1597502"/>
          </a:xfrm>
          <a:prstGeom prst="rect">
            <a:avLst/>
          </a:prstGeom>
          <a:noFill/>
          <a:ln>
            <a:noFill/>
          </a:ln>
        </p:spPr>
        <p:txBody>
          <a:bodyPr spcFirstLastPara="1" wrap="square" lIns="68550" tIns="68550" rIns="68550" bIns="68550" anchor="t" anchorCtr="0">
            <a:normAutofit/>
          </a:bodyPr>
          <a:lstStyle>
            <a:lvl1pPr marL="457200" lvl="0" indent="-311150" algn="l">
              <a:lnSpc>
                <a:spcPct val="115000"/>
              </a:lnSpc>
              <a:spcBef>
                <a:spcPts val="0"/>
              </a:spcBef>
              <a:spcAft>
                <a:spcPts val="0"/>
              </a:spcAft>
              <a:buSzPts val="1300"/>
              <a:buFont typeface="Helvetica Neue"/>
              <a:buChar char="●"/>
              <a:defRPr sz="1300">
                <a:latin typeface="Lato"/>
                <a:ea typeface="Lato"/>
                <a:cs typeface="Lato"/>
                <a:sym typeface="Lato"/>
              </a:defRPr>
            </a:lvl1pPr>
            <a:lvl2pPr marL="914400" lvl="1" indent="-311150" algn="l">
              <a:lnSpc>
                <a:spcPct val="115000"/>
              </a:lnSpc>
              <a:spcBef>
                <a:spcPts val="0"/>
              </a:spcBef>
              <a:spcAft>
                <a:spcPts val="0"/>
              </a:spcAft>
              <a:buSzPts val="1300"/>
              <a:buFont typeface="Helvetica Neue"/>
              <a:buChar char="○"/>
              <a:defRPr sz="1300">
                <a:latin typeface="Lato"/>
                <a:ea typeface="Lato"/>
                <a:cs typeface="Lato"/>
                <a:sym typeface="Lato"/>
              </a:defRPr>
            </a:lvl2pPr>
            <a:lvl3pPr marL="1371600" lvl="2" indent="-311150" algn="l">
              <a:lnSpc>
                <a:spcPct val="115000"/>
              </a:lnSpc>
              <a:spcBef>
                <a:spcPts val="0"/>
              </a:spcBef>
              <a:spcAft>
                <a:spcPts val="0"/>
              </a:spcAft>
              <a:buSzPts val="1300"/>
              <a:buFont typeface="Helvetica Neue"/>
              <a:buChar char="■"/>
              <a:defRPr sz="1300">
                <a:latin typeface="Lato"/>
                <a:ea typeface="Lato"/>
                <a:cs typeface="Lato"/>
                <a:sym typeface="Lato"/>
              </a:defRPr>
            </a:lvl3pPr>
            <a:lvl4pPr marL="1828800" lvl="3" indent="-311150" algn="l">
              <a:lnSpc>
                <a:spcPct val="115000"/>
              </a:lnSpc>
              <a:spcBef>
                <a:spcPts val="0"/>
              </a:spcBef>
              <a:spcAft>
                <a:spcPts val="0"/>
              </a:spcAft>
              <a:buSzPts val="1300"/>
              <a:buFont typeface="Helvetica Neue"/>
              <a:buChar char="●"/>
              <a:defRPr sz="1300">
                <a:latin typeface="Lato"/>
                <a:ea typeface="Lato"/>
                <a:cs typeface="Lato"/>
                <a:sym typeface="Lato"/>
              </a:defRPr>
            </a:lvl4pPr>
            <a:lvl5pPr marL="2286000" lvl="4" indent="-311150" algn="l">
              <a:lnSpc>
                <a:spcPct val="115000"/>
              </a:lnSpc>
              <a:spcBef>
                <a:spcPts val="0"/>
              </a:spcBef>
              <a:spcAft>
                <a:spcPts val="0"/>
              </a:spcAft>
              <a:buSzPts val="1300"/>
              <a:buFont typeface="Helvetica Neue"/>
              <a:buChar char="○"/>
              <a:defRPr sz="1300">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26" name="Google Shape;226;p61"/>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MAIN_POINT">
  <p:cSld name="2_MAIN_POINT">
    <p:bg>
      <p:bgPr>
        <a:solidFill>
          <a:srgbClr val="EB5600"/>
        </a:solidFill>
        <a:effectLst/>
      </p:bgPr>
    </p:bg>
    <p:spTree>
      <p:nvGrpSpPr>
        <p:cNvPr id="1" name="Shape 227"/>
        <p:cNvGrpSpPr/>
        <p:nvPr/>
      </p:nvGrpSpPr>
      <p:grpSpPr>
        <a:xfrm>
          <a:off x="0" y="0"/>
          <a:ext cx="0" cy="0"/>
          <a:chOff x="0" y="0"/>
          <a:chExt cx="0" cy="0"/>
        </a:xfrm>
      </p:grpSpPr>
      <p:grpSp>
        <p:nvGrpSpPr>
          <p:cNvPr id="228" name="Google Shape;228;p62"/>
          <p:cNvGrpSpPr/>
          <p:nvPr/>
        </p:nvGrpSpPr>
        <p:grpSpPr>
          <a:xfrm>
            <a:off x="830392" y="4169057"/>
            <a:ext cx="745809" cy="45904"/>
            <a:chOff x="-1" y="0"/>
            <a:chExt cx="745805" cy="45903"/>
          </a:xfrm>
        </p:grpSpPr>
        <p:sp>
          <p:nvSpPr>
            <p:cNvPr id="229" name="Google Shape;229;p62"/>
            <p:cNvSpPr/>
            <p:nvPr/>
          </p:nvSpPr>
          <p:spPr>
            <a:xfrm rot="-5400000">
              <a:off x="536403" y="-163500"/>
              <a:ext cx="45902" cy="372902"/>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p62"/>
            <p:cNvSpPr/>
            <p:nvPr/>
          </p:nvSpPr>
          <p:spPr>
            <a:xfrm rot="-5400000">
              <a:off x="165000" y="-165000"/>
              <a:ext cx="45902" cy="375903"/>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31" name="Google Shape;231;p62"/>
          <p:cNvSpPr txBox="1">
            <a:spLocks noGrp="1"/>
          </p:cNvSpPr>
          <p:nvPr>
            <p:ph type="title"/>
          </p:nvPr>
        </p:nvSpPr>
        <p:spPr>
          <a:xfrm>
            <a:off x="729451" y="864298"/>
            <a:ext cx="7021201" cy="2985002"/>
          </a:xfrm>
          <a:prstGeom prst="rect">
            <a:avLst/>
          </a:prstGeom>
          <a:noFill/>
          <a:ln>
            <a:noFill/>
          </a:ln>
        </p:spPr>
        <p:txBody>
          <a:bodyPr spcFirstLastPara="1" wrap="square" lIns="68550" tIns="68550" rIns="68550" bIns="68550" anchor="ctr" anchorCtr="0">
            <a:normAutofit/>
          </a:bodyPr>
          <a:lstStyle>
            <a:lvl1pPr lvl="0" algn="l">
              <a:lnSpc>
                <a:spcPct val="100000"/>
              </a:lnSpc>
              <a:spcBef>
                <a:spcPts val="0"/>
              </a:spcBef>
              <a:spcAft>
                <a:spcPts val="0"/>
              </a:spcAft>
              <a:buClr>
                <a:srgbClr val="FFFFFF"/>
              </a:buClr>
              <a:buSzPts val="3600"/>
              <a:buFont typeface="Raleway"/>
              <a:buNone/>
              <a:defRPr sz="3600" b="1">
                <a:solidFill>
                  <a:srgbClr val="FFFFFF"/>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32" name="Google Shape;232;p62"/>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SECTION_TITLE_AND_DESCRIPTION">
  <p:cSld name="2_SECTION_TITLE_AND_DESCRIPTION">
    <p:spTree>
      <p:nvGrpSpPr>
        <p:cNvPr id="1" name="Shape 233"/>
        <p:cNvGrpSpPr/>
        <p:nvPr/>
      </p:nvGrpSpPr>
      <p:grpSpPr>
        <a:xfrm>
          <a:off x="0" y="0"/>
          <a:ext cx="0" cy="0"/>
          <a:chOff x="0" y="0"/>
          <a:chExt cx="0" cy="0"/>
        </a:xfrm>
      </p:grpSpPr>
      <p:sp>
        <p:nvSpPr>
          <p:cNvPr id="234" name="Google Shape;234;p63"/>
          <p:cNvSpPr/>
          <p:nvPr/>
        </p:nvSpPr>
        <p:spPr>
          <a:xfrm>
            <a:off x="0" y="0"/>
            <a:ext cx="4572000" cy="5143500"/>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35" name="Google Shape;235;p63"/>
          <p:cNvGrpSpPr/>
          <p:nvPr/>
        </p:nvGrpSpPr>
        <p:grpSpPr>
          <a:xfrm>
            <a:off x="830392" y="1191182"/>
            <a:ext cx="745809" cy="45904"/>
            <a:chOff x="-1" y="0"/>
            <a:chExt cx="745805" cy="45903"/>
          </a:xfrm>
        </p:grpSpPr>
        <p:sp>
          <p:nvSpPr>
            <p:cNvPr id="236" name="Google Shape;236;p63"/>
            <p:cNvSpPr/>
            <p:nvPr/>
          </p:nvSpPr>
          <p:spPr>
            <a:xfrm rot="-5400000">
              <a:off x="536403" y="-163500"/>
              <a:ext cx="45902" cy="372902"/>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 name="Google Shape;237;p63"/>
            <p:cNvSpPr/>
            <p:nvPr/>
          </p:nvSpPr>
          <p:spPr>
            <a:xfrm rot="-5400000">
              <a:off x="165000" y="-165000"/>
              <a:ext cx="45902" cy="37590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38" name="Google Shape;238;p63"/>
          <p:cNvSpPr txBox="1">
            <a:spLocks noGrp="1"/>
          </p:cNvSpPr>
          <p:nvPr>
            <p:ph type="title"/>
          </p:nvPr>
        </p:nvSpPr>
        <p:spPr>
          <a:xfrm>
            <a:off x="730000" y="1318650"/>
            <a:ext cx="3300901" cy="1687200"/>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39" name="Google Shape;239;p63"/>
          <p:cNvSpPr txBox="1">
            <a:spLocks noGrp="1"/>
          </p:cNvSpPr>
          <p:nvPr>
            <p:ph type="body" idx="1"/>
          </p:nvPr>
        </p:nvSpPr>
        <p:spPr>
          <a:xfrm>
            <a:off x="724949" y="3161526"/>
            <a:ext cx="3300901" cy="759002"/>
          </a:xfrm>
          <a:prstGeom prst="rect">
            <a:avLst/>
          </a:prstGeom>
          <a:noFill/>
          <a:ln>
            <a:noFill/>
          </a:ln>
        </p:spPr>
        <p:txBody>
          <a:bodyPr spcFirstLastPara="1" wrap="square" lIns="68550" tIns="68550" rIns="68550" bIns="68550" anchor="t" anchorCtr="0">
            <a:normAutofit/>
          </a:bodyPr>
          <a:lstStyle>
            <a:lvl1pPr marL="457200" lvl="0"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1pPr>
            <a:lvl2pPr marL="914400" lvl="1"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2pPr>
            <a:lvl3pPr marL="1371600" lvl="2"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3pPr>
            <a:lvl4pPr marL="1828800" lvl="3"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4pPr>
            <a:lvl5pPr marL="2286000" lvl="4" indent="-228600" algn="l">
              <a:lnSpc>
                <a:spcPct val="100000"/>
              </a:lnSpc>
              <a:spcBef>
                <a:spcPts val="0"/>
              </a:spcBef>
              <a:spcAft>
                <a:spcPts val="0"/>
              </a:spcAft>
              <a:buClr>
                <a:srgbClr val="585858"/>
              </a:buClr>
              <a:buSzPts val="1600"/>
              <a:buFont typeface="Lato"/>
              <a:buNone/>
              <a:defRPr sz="1600">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0" name="Google Shape;240;p63"/>
          <p:cNvSpPr txBox="1">
            <a:spLocks noGrp="1"/>
          </p:cNvSpPr>
          <p:nvPr>
            <p:ph type="body" idx="2"/>
          </p:nvPr>
        </p:nvSpPr>
        <p:spPr>
          <a:xfrm>
            <a:off x="5174224" y="1352624"/>
            <a:ext cx="3374400" cy="3025502"/>
          </a:xfrm>
          <a:prstGeom prst="rect">
            <a:avLst/>
          </a:prstGeom>
          <a:noFill/>
          <a:ln>
            <a:noFill/>
          </a:ln>
        </p:spPr>
        <p:txBody>
          <a:bodyPr spcFirstLastPara="1" wrap="square" lIns="68550" tIns="68550" rIns="68550" bIns="6855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1" name="Google Shape;241;p63"/>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CAPTION_ONLY">
  <p:cSld name="2_CAPTION_ONLY">
    <p:spTree>
      <p:nvGrpSpPr>
        <p:cNvPr id="1" name="Shape 242"/>
        <p:cNvGrpSpPr/>
        <p:nvPr/>
      </p:nvGrpSpPr>
      <p:grpSpPr>
        <a:xfrm>
          <a:off x="0" y="0"/>
          <a:ext cx="0" cy="0"/>
          <a:chOff x="0" y="0"/>
          <a:chExt cx="0" cy="0"/>
        </a:xfrm>
      </p:grpSpPr>
      <p:sp>
        <p:nvSpPr>
          <p:cNvPr id="243" name="Google Shape;243;p64"/>
          <p:cNvSpPr txBox="1">
            <a:spLocks noGrp="1"/>
          </p:cNvSpPr>
          <p:nvPr>
            <p:ph type="body" idx="1"/>
          </p:nvPr>
        </p:nvSpPr>
        <p:spPr>
          <a:xfrm>
            <a:off x="724949" y="4372550"/>
            <a:ext cx="7697401" cy="460502"/>
          </a:xfrm>
          <a:prstGeom prst="rect">
            <a:avLst/>
          </a:prstGeom>
          <a:noFill/>
          <a:ln>
            <a:noFill/>
          </a:ln>
        </p:spPr>
        <p:txBody>
          <a:bodyPr spcFirstLastPara="1" wrap="square" lIns="68550" tIns="68550" rIns="68550" bIns="68550" anchor="ctr" anchorCtr="0">
            <a:normAutofit/>
          </a:bodyPr>
          <a:lstStyle>
            <a:lvl1pPr marL="457200" lvl="0" indent="-228600" algn="l">
              <a:lnSpc>
                <a:spcPct val="100000"/>
              </a:lnSpc>
              <a:spcBef>
                <a:spcPts val="0"/>
              </a:spcBef>
              <a:spcAft>
                <a:spcPts val="0"/>
              </a:spcAft>
              <a:buClr>
                <a:srgbClr val="585858"/>
              </a:buClr>
              <a:buSzPts val="1300"/>
              <a:buFont typeface="Lato"/>
              <a:buNone/>
              <a:defRPr sz="1300">
                <a:latin typeface="Lato"/>
                <a:ea typeface="Lato"/>
                <a:cs typeface="Lato"/>
                <a:sym typeface="Lato"/>
              </a:defRPr>
            </a:lvl1pPr>
            <a:lvl2pPr marL="914400" lvl="1" indent="-311150" algn="l">
              <a:lnSpc>
                <a:spcPct val="100000"/>
              </a:lnSpc>
              <a:spcBef>
                <a:spcPts val="0"/>
              </a:spcBef>
              <a:spcAft>
                <a:spcPts val="0"/>
              </a:spcAft>
              <a:buClr>
                <a:srgbClr val="585858"/>
              </a:buClr>
              <a:buSzPts val="1300"/>
              <a:buFont typeface="Lato"/>
              <a:buChar char="○"/>
              <a:defRPr sz="1300">
                <a:latin typeface="Lato"/>
                <a:ea typeface="Lato"/>
                <a:cs typeface="Lato"/>
                <a:sym typeface="Lato"/>
              </a:defRPr>
            </a:lvl2pPr>
            <a:lvl3pPr marL="1371600" lvl="2" indent="-311150" algn="l">
              <a:lnSpc>
                <a:spcPct val="100000"/>
              </a:lnSpc>
              <a:spcBef>
                <a:spcPts val="0"/>
              </a:spcBef>
              <a:spcAft>
                <a:spcPts val="0"/>
              </a:spcAft>
              <a:buClr>
                <a:srgbClr val="585858"/>
              </a:buClr>
              <a:buSzPts val="1300"/>
              <a:buFont typeface="Lato"/>
              <a:buChar char="■"/>
              <a:defRPr sz="1300">
                <a:latin typeface="Lato"/>
                <a:ea typeface="Lato"/>
                <a:cs typeface="Lato"/>
                <a:sym typeface="Lato"/>
              </a:defRPr>
            </a:lvl3pPr>
            <a:lvl4pPr marL="1828800" lvl="3" indent="-311150" algn="l">
              <a:lnSpc>
                <a:spcPct val="100000"/>
              </a:lnSpc>
              <a:spcBef>
                <a:spcPts val="0"/>
              </a:spcBef>
              <a:spcAft>
                <a:spcPts val="0"/>
              </a:spcAft>
              <a:buClr>
                <a:srgbClr val="585858"/>
              </a:buClr>
              <a:buSzPts val="1300"/>
              <a:buFont typeface="Lato"/>
              <a:buChar char="●"/>
              <a:defRPr sz="1300">
                <a:latin typeface="Lato"/>
                <a:ea typeface="Lato"/>
                <a:cs typeface="Lato"/>
                <a:sym typeface="Lato"/>
              </a:defRPr>
            </a:lvl4pPr>
            <a:lvl5pPr marL="2286000" lvl="4" indent="-311150" algn="l">
              <a:lnSpc>
                <a:spcPct val="100000"/>
              </a:lnSpc>
              <a:spcBef>
                <a:spcPts val="0"/>
              </a:spcBef>
              <a:spcAft>
                <a:spcPts val="0"/>
              </a:spcAft>
              <a:buClr>
                <a:srgbClr val="585858"/>
              </a:buClr>
              <a:buSzPts val="1300"/>
              <a:buFont typeface="Lato"/>
              <a:buChar char="○"/>
              <a:defRPr sz="1300">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4" name="Google Shape;244;p64"/>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r">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BIG_NUMBER">
  <p:cSld name="2_BIG_NUMBER">
    <p:bg>
      <p:bgPr>
        <a:solidFill>
          <a:srgbClr val="1A9988"/>
        </a:solidFill>
        <a:effectLst/>
      </p:bgPr>
    </p:bg>
    <p:spTree>
      <p:nvGrpSpPr>
        <p:cNvPr id="1" name="Shape 245"/>
        <p:cNvGrpSpPr/>
        <p:nvPr/>
      </p:nvGrpSpPr>
      <p:grpSpPr>
        <a:xfrm>
          <a:off x="0" y="0"/>
          <a:ext cx="0" cy="0"/>
          <a:chOff x="0" y="0"/>
          <a:chExt cx="0" cy="0"/>
        </a:xfrm>
      </p:grpSpPr>
      <p:grpSp>
        <p:nvGrpSpPr>
          <p:cNvPr id="246" name="Google Shape;246;p65"/>
          <p:cNvGrpSpPr/>
          <p:nvPr/>
        </p:nvGrpSpPr>
        <p:grpSpPr>
          <a:xfrm>
            <a:off x="830392" y="4169057"/>
            <a:ext cx="745809" cy="45904"/>
            <a:chOff x="-1" y="0"/>
            <a:chExt cx="745805" cy="45903"/>
          </a:xfrm>
        </p:grpSpPr>
        <p:sp>
          <p:nvSpPr>
            <p:cNvPr id="247" name="Google Shape;247;p65"/>
            <p:cNvSpPr/>
            <p:nvPr/>
          </p:nvSpPr>
          <p:spPr>
            <a:xfrm rot="-5400000">
              <a:off x="536403" y="-163500"/>
              <a:ext cx="45902" cy="372902"/>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65"/>
            <p:cNvSpPr/>
            <p:nvPr/>
          </p:nvSpPr>
          <p:spPr>
            <a:xfrm rot="-5400000">
              <a:off x="165000" y="-165000"/>
              <a:ext cx="45902" cy="375903"/>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49" name="Google Shape;249;p65"/>
          <p:cNvSpPr txBox="1">
            <a:spLocks noGrp="1"/>
          </p:cNvSpPr>
          <p:nvPr>
            <p:ph type="title"/>
          </p:nvPr>
        </p:nvSpPr>
        <p:spPr>
          <a:xfrm>
            <a:off x="729450" y="733950"/>
            <a:ext cx="7688400" cy="1244701"/>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FFFFFF"/>
              </a:buClr>
              <a:buSzPts val="8000"/>
              <a:buFont typeface="Raleway"/>
              <a:buNone/>
              <a:defRPr sz="8000" b="1">
                <a:solidFill>
                  <a:srgbClr val="FFFFFF"/>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50" name="Google Shape;250;p65"/>
          <p:cNvSpPr txBox="1">
            <a:spLocks noGrp="1"/>
          </p:cNvSpPr>
          <p:nvPr>
            <p:ph type="body" idx="1"/>
          </p:nvPr>
        </p:nvSpPr>
        <p:spPr>
          <a:xfrm>
            <a:off x="729450" y="2272888"/>
            <a:ext cx="7688400" cy="1580402"/>
          </a:xfrm>
          <a:prstGeom prst="rect">
            <a:avLst/>
          </a:prstGeom>
          <a:noFill/>
          <a:ln>
            <a:noFill/>
          </a:ln>
        </p:spPr>
        <p:txBody>
          <a:bodyPr spcFirstLastPara="1" wrap="square" lIns="68550" tIns="68550" rIns="68550" bIns="68550" anchor="t" anchorCtr="0">
            <a:normAutofit/>
          </a:bodyPr>
          <a:lstStyle>
            <a:lvl1pPr marL="457200" lvl="0"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1pPr>
            <a:lvl2pPr marL="914400" lvl="1"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2pPr>
            <a:lvl3pPr marL="1371600" lvl="2"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3pPr>
            <a:lvl4pPr marL="1828800" lvl="3"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4pPr>
            <a:lvl5pPr marL="2286000" lvl="4"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51" name="Google Shape;251;p65"/>
          <p:cNvSpPr txBox="1">
            <a:spLocks noGrp="1"/>
          </p:cNvSpPr>
          <p:nvPr>
            <p:ph type="sldNum" idx="12"/>
          </p:nvPr>
        </p:nvSpPr>
        <p:spPr>
          <a:xfrm>
            <a:off x="8793769" y="4801994"/>
            <a:ext cx="291063" cy="289501"/>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52"/>
        <p:cNvGrpSpPr/>
        <p:nvPr/>
      </p:nvGrpSpPr>
      <p:grpSpPr>
        <a:xfrm>
          <a:off x="0" y="0"/>
          <a:ext cx="0" cy="0"/>
          <a:chOff x="0" y="0"/>
          <a:chExt cx="0" cy="0"/>
        </a:xfrm>
      </p:grpSpPr>
      <p:sp>
        <p:nvSpPr>
          <p:cNvPr id="253" name="Google Shape;253;p66"/>
          <p:cNvSpPr txBox="1">
            <a:spLocks noGrp="1"/>
          </p:cNvSpPr>
          <p:nvPr>
            <p:ph type="sldNum" idx="12"/>
          </p:nvPr>
        </p:nvSpPr>
        <p:spPr>
          <a:xfrm>
            <a:off x="145899" y="4678316"/>
            <a:ext cx="291063" cy="289501"/>
          </a:xfrm>
          <a:prstGeom prst="rect">
            <a:avLst/>
          </a:prstGeom>
          <a:noFill/>
          <a:ln>
            <a:noFill/>
          </a:ln>
        </p:spPr>
        <p:txBody>
          <a:bodyPr spcFirstLastPara="1" wrap="square" lIns="68550" tIns="68550" rIns="68550" bIns="68550" anchor="ctr" anchorCtr="0">
            <a:spAutoFit/>
          </a:bodyPr>
          <a:lstStyle>
            <a:lvl1pPr marL="0" marR="0" lvl="0"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BLANK_1">
  <p:cSld name="1_BLANK_1">
    <p:spTree>
      <p:nvGrpSpPr>
        <p:cNvPr id="1" name="Shape 254"/>
        <p:cNvGrpSpPr/>
        <p:nvPr/>
      </p:nvGrpSpPr>
      <p:grpSpPr>
        <a:xfrm>
          <a:off x="0" y="0"/>
          <a:ext cx="0" cy="0"/>
          <a:chOff x="0" y="0"/>
          <a:chExt cx="0" cy="0"/>
        </a:xfrm>
      </p:grpSpPr>
      <p:pic>
        <p:nvPicPr>
          <p:cNvPr id="255" name="Google Shape;255;p67" descr="Google Shape;250;g106acf359c1_1_528"/>
          <p:cNvPicPr preferRelativeResize="0"/>
          <p:nvPr/>
        </p:nvPicPr>
        <p:blipFill rotWithShape="1">
          <a:blip r:embed="rId2">
            <a:alphaModFix/>
          </a:blip>
          <a:srcRect/>
          <a:stretch/>
        </p:blipFill>
        <p:spPr>
          <a:xfrm>
            <a:off x="8208960" y="4471599"/>
            <a:ext cx="656446" cy="393601"/>
          </a:xfrm>
          <a:prstGeom prst="rect">
            <a:avLst/>
          </a:prstGeom>
          <a:noFill/>
          <a:ln>
            <a:noFill/>
          </a:ln>
        </p:spPr>
      </p:pic>
      <p:sp>
        <p:nvSpPr>
          <p:cNvPr id="256" name="Google Shape;256;p67"/>
          <p:cNvSpPr txBox="1">
            <a:spLocks noGrp="1"/>
          </p:cNvSpPr>
          <p:nvPr>
            <p:ph type="sldNum" idx="12"/>
          </p:nvPr>
        </p:nvSpPr>
        <p:spPr>
          <a:xfrm>
            <a:off x="145899" y="4678316"/>
            <a:ext cx="291063" cy="289501"/>
          </a:xfrm>
          <a:prstGeom prst="rect">
            <a:avLst/>
          </a:prstGeom>
          <a:noFill/>
          <a:ln>
            <a:noFill/>
          </a:ln>
        </p:spPr>
        <p:txBody>
          <a:bodyPr spcFirstLastPara="1" wrap="square" lIns="68550" tIns="68550" rIns="68550" bIns="68550" anchor="ctr" anchorCtr="0">
            <a:spAutoFit/>
          </a:bodyPr>
          <a:lstStyle>
            <a:lvl1pPr marL="0" marR="0" lvl="0"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1pPr>
            <a:lvl2pPr marL="0" marR="0" lvl="1"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2pPr>
            <a:lvl3pPr marL="0" marR="0" lvl="2"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3pPr>
            <a:lvl4pPr marL="0" marR="0" lvl="3"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4pPr>
            <a:lvl5pPr marL="0" marR="0" lvl="4"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5pPr>
            <a:lvl6pPr marL="0" marR="0" lvl="5"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6pPr>
            <a:lvl7pPr marL="0" marR="0" lvl="6"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7pPr>
            <a:lvl8pPr marL="0" marR="0" lvl="7"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8pPr>
            <a:lvl9pPr marL="0" marR="0" lvl="8" indent="0" algn="l">
              <a:lnSpc>
                <a:spcPct val="100000"/>
              </a:lnSpc>
              <a:spcBef>
                <a:spcPts val="0"/>
              </a:spcBef>
              <a:spcAft>
                <a:spcPts val="0"/>
              </a:spcAft>
              <a:buClr>
                <a:srgbClr val="585858"/>
              </a:buClr>
              <a:buSzPts val="1000"/>
              <a:buFont typeface="Lato"/>
              <a:buNone/>
              <a:defRPr sz="1000" b="0" i="0" u="none" strike="noStrike" cap="none">
                <a:solidFill>
                  <a:srgbClr val="585858"/>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7"/>
        <p:cNvGrpSpPr/>
        <p:nvPr/>
      </p:nvGrpSpPr>
      <p:grpSpPr>
        <a:xfrm>
          <a:off x="0" y="0"/>
          <a:ext cx="0" cy="0"/>
          <a:chOff x="0" y="0"/>
          <a:chExt cx="0" cy="0"/>
        </a:xfrm>
      </p:grpSpPr>
      <p:sp>
        <p:nvSpPr>
          <p:cNvPr id="258" name="Google Shape;258;p68"/>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AND_BODY 2">
  <p:cSld name="TITLE_AND_BODY 2 2">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311698" y="445025"/>
            <a:ext cx="8520602" cy="572703"/>
          </a:xfrm>
          <a:prstGeom prst="rect">
            <a:avLst/>
          </a:prstGeom>
          <a:noFill/>
          <a:ln>
            <a:noFill/>
          </a:ln>
        </p:spPr>
        <p:txBody>
          <a:bodyPr spcFirstLastPara="1" wrap="square" lIns="68550" tIns="68550" rIns="68550" bIns="6855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4" name="Google Shape;24;p20"/>
          <p:cNvSpPr txBox="1">
            <a:spLocks noGrp="1"/>
          </p:cNvSpPr>
          <p:nvPr>
            <p:ph type="body" idx="1"/>
          </p:nvPr>
        </p:nvSpPr>
        <p:spPr>
          <a:xfrm>
            <a:off x="311698" y="1152475"/>
            <a:ext cx="8520602" cy="3416400"/>
          </a:xfrm>
          <a:prstGeom prst="rect">
            <a:avLst/>
          </a:prstGeom>
          <a:noFill/>
          <a:ln>
            <a:noFill/>
          </a:ln>
        </p:spPr>
        <p:txBody>
          <a:bodyPr spcFirstLastPara="1" wrap="square" lIns="68550" tIns="68550" rIns="68550" bIns="6855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5" name="Google Shape;25;p20"/>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p:cSld name="TITLE 3">
    <p:bg>
      <p:bgPr>
        <a:solidFill>
          <a:srgbClr val="E9EDEE"/>
        </a:solidFill>
        <a:effectLst/>
      </p:bgPr>
    </p:bg>
    <p:spTree>
      <p:nvGrpSpPr>
        <p:cNvPr id="1" name="Shape 259"/>
        <p:cNvGrpSpPr/>
        <p:nvPr/>
      </p:nvGrpSpPr>
      <p:grpSpPr>
        <a:xfrm>
          <a:off x="0" y="0"/>
          <a:ext cx="0" cy="0"/>
          <a:chOff x="0" y="0"/>
          <a:chExt cx="0" cy="0"/>
        </a:xfrm>
      </p:grpSpPr>
      <p:sp>
        <p:nvSpPr>
          <p:cNvPr id="260" name="Google Shape;260;p69"/>
          <p:cNvSpPr/>
          <p:nvPr/>
        </p:nvSpPr>
        <p:spPr>
          <a:xfrm>
            <a:off x="0" y="-2"/>
            <a:ext cx="9144000" cy="48780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1" name="Google Shape;261;p69"/>
          <p:cNvGrpSpPr/>
          <p:nvPr/>
        </p:nvGrpSpPr>
        <p:grpSpPr>
          <a:xfrm>
            <a:off x="830390" y="1191253"/>
            <a:ext cx="745768" cy="45830"/>
            <a:chOff x="-1" y="-1"/>
            <a:chExt cx="745766" cy="45829"/>
          </a:xfrm>
        </p:grpSpPr>
        <p:sp>
          <p:nvSpPr>
            <p:cNvPr id="262" name="Google Shape;262;p69"/>
            <p:cNvSpPr/>
            <p:nvPr/>
          </p:nvSpPr>
          <p:spPr>
            <a:xfrm rot="-5400000">
              <a:off x="536420" y="-163517"/>
              <a:ext cx="45829" cy="372861"/>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69"/>
            <p:cNvSpPr/>
            <p:nvPr/>
          </p:nvSpPr>
          <p:spPr>
            <a:xfrm rot="-5400000">
              <a:off x="165091" y="-165093"/>
              <a:ext cx="45829" cy="37601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4" name="Google Shape;264;p69"/>
          <p:cNvSpPr txBox="1">
            <a:spLocks noGrp="1"/>
          </p:cNvSpPr>
          <p:nvPr>
            <p:ph type="title"/>
          </p:nvPr>
        </p:nvSpPr>
        <p:spPr>
          <a:xfrm>
            <a:off x="729450" y="1322449"/>
            <a:ext cx="7688100" cy="1664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1A1A1A"/>
              </a:buClr>
              <a:buSzPts val="4200"/>
              <a:buFont typeface="Raleway"/>
              <a:buNone/>
              <a:defRPr sz="42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65" name="Google Shape;265;p69"/>
          <p:cNvSpPr txBox="1">
            <a:spLocks noGrp="1"/>
          </p:cNvSpPr>
          <p:nvPr>
            <p:ph type="body" idx="1"/>
          </p:nvPr>
        </p:nvSpPr>
        <p:spPr>
          <a:xfrm>
            <a:off x="729626" y="3172898"/>
            <a:ext cx="7688102" cy="541202"/>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1pPr>
            <a:lvl2pPr marL="914400" lvl="1"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2pPr>
            <a:lvl3pPr marL="1371600" lvl="2"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3pPr>
            <a:lvl4pPr marL="1828800" lvl="3"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4pPr>
            <a:lvl5pPr marL="2286000" lvl="4"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66" name="Google Shape;266;p69"/>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_HEADER">
  <p:cSld name="SECTION_HEADER 4">
    <p:bg>
      <p:bgPr>
        <a:solidFill>
          <a:srgbClr val="1A9988"/>
        </a:solidFill>
        <a:effectLst/>
      </p:bgPr>
    </p:bg>
    <p:spTree>
      <p:nvGrpSpPr>
        <p:cNvPr id="1" name="Shape 267"/>
        <p:cNvGrpSpPr/>
        <p:nvPr/>
      </p:nvGrpSpPr>
      <p:grpSpPr>
        <a:xfrm>
          <a:off x="0" y="0"/>
          <a:ext cx="0" cy="0"/>
          <a:chOff x="0" y="0"/>
          <a:chExt cx="0" cy="0"/>
        </a:xfrm>
      </p:grpSpPr>
      <p:grpSp>
        <p:nvGrpSpPr>
          <p:cNvPr id="268" name="Google Shape;268;p70"/>
          <p:cNvGrpSpPr/>
          <p:nvPr/>
        </p:nvGrpSpPr>
        <p:grpSpPr>
          <a:xfrm>
            <a:off x="830390" y="1191253"/>
            <a:ext cx="745768" cy="45830"/>
            <a:chOff x="-1" y="-1"/>
            <a:chExt cx="745766" cy="45829"/>
          </a:xfrm>
        </p:grpSpPr>
        <p:sp>
          <p:nvSpPr>
            <p:cNvPr id="269" name="Google Shape;269;p70"/>
            <p:cNvSpPr/>
            <p:nvPr/>
          </p:nvSpPr>
          <p:spPr>
            <a:xfrm rot="-5400000">
              <a:off x="536420" y="-163517"/>
              <a:ext cx="45829" cy="37286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70"/>
            <p:cNvSpPr/>
            <p:nvPr/>
          </p:nvSpPr>
          <p:spPr>
            <a:xfrm rot="-5400000">
              <a:off x="165091" y="-165093"/>
              <a:ext cx="45829" cy="376013"/>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1" name="Google Shape;271;p70"/>
          <p:cNvSpPr txBox="1">
            <a:spLocks noGrp="1"/>
          </p:cNvSpPr>
          <p:nvPr>
            <p:ph type="title"/>
          </p:nvPr>
        </p:nvSpPr>
        <p:spPr>
          <a:xfrm>
            <a:off x="729450" y="1322449"/>
            <a:ext cx="7688400" cy="1518603"/>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FFFFF"/>
              </a:buClr>
              <a:buSzPts val="3600"/>
              <a:buFont typeface="Raleway"/>
              <a:buNone/>
              <a:defRPr sz="3600" b="1">
                <a:solidFill>
                  <a:srgbClr val="FFFFFF"/>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2" name="Google Shape;272;p70"/>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_AND_BODY">
  <p:cSld name="TITLE_AND_BODY 5">
    <p:spTree>
      <p:nvGrpSpPr>
        <p:cNvPr id="1" name="Shape 273"/>
        <p:cNvGrpSpPr/>
        <p:nvPr/>
      </p:nvGrpSpPr>
      <p:grpSpPr>
        <a:xfrm>
          <a:off x="0" y="0"/>
          <a:ext cx="0" cy="0"/>
          <a:chOff x="0" y="0"/>
          <a:chExt cx="0" cy="0"/>
        </a:xfrm>
      </p:grpSpPr>
      <p:sp>
        <p:nvSpPr>
          <p:cNvPr id="274" name="Google Shape;274;p71"/>
          <p:cNvSpPr/>
          <p:nvPr/>
        </p:nvSpPr>
        <p:spPr>
          <a:xfrm>
            <a:off x="0" y="-2"/>
            <a:ext cx="9144000" cy="487804"/>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5" name="Google Shape;275;p71"/>
          <p:cNvGrpSpPr/>
          <p:nvPr/>
        </p:nvGrpSpPr>
        <p:grpSpPr>
          <a:xfrm>
            <a:off x="830390" y="1191253"/>
            <a:ext cx="745768" cy="45830"/>
            <a:chOff x="-1" y="-1"/>
            <a:chExt cx="745766" cy="45829"/>
          </a:xfrm>
        </p:grpSpPr>
        <p:sp>
          <p:nvSpPr>
            <p:cNvPr id="276" name="Google Shape;276;p71"/>
            <p:cNvSpPr/>
            <p:nvPr/>
          </p:nvSpPr>
          <p:spPr>
            <a:xfrm rot="-5400000">
              <a:off x="536420" y="-163517"/>
              <a:ext cx="45829" cy="372861"/>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71"/>
            <p:cNvSpPr/>
            <p:nvPr/>
          </p:nvSpPr>
          <p:spPr>
            <a:xfrm rot="-5400000">
              <a:off x="165091" y="-165093"/>
              <a:ext cx="45829" cy="37601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8" name="Google Shape;278;p71"/>
          <p:cNvSpPr txBox="1">
            <a:spLocks noGrp="1"/>
          </p:cNvSpPr>
          <p:nvPr>
            <p:ph type="title"/>
          </p:nvPr>
        </p:nvSpPr>
        <p:spPr>
          <a:xfrm>
            <a:off x="729450" y="1318650"/>
            <a:ext cx="7688700" cy="535202"/>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9" name="Google Shape;279;p71"/>
          <p:cNvSpPr txBox="1">
            <a:spLocks noGrp="1"/>
          </p:cNvSpPr>
          <p:nvPr>
            <p:ph type="body" idx="1"/>
          </p:nvPr>
        </p:nvSpPr>
        <p:spPr>
          <a:xfrm>
            <a:off x="729450" y="2078875"/>
            <a:ext cx="7688700" cy="2261101"/>
          </a:xfrm>
          <a:prstGeom prst="rect">
            <a:avLst/>
          </a:prstGeom>
          <a:noFill/>
          <a:ln>
            <a:noFill/>
          </a:ln>
        </p:spPr>
        <p:txBody>
          <a:bodyPr spcFirstLastPara="1" wrap="square" lIns="91400" tIns="91400" rIns="91400" bIns="91400" anchor="t" anchorCtr="0">
            <a:normAutofit/>
          </a:bodyPr>
          <a:lstStyle>
            <a:lvl1pPr marL="457200" lvl="0"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1pPr>
            <a:lvl2pPr marL="914400" lvl="1"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2pPr>
            <a:lvl3pPr marL="1371600" lvl="2"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3pPr>
            <a:lvl4pPr marL="1828800" lvl="3"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4pPr>
            <a:lvl5pPr marL="2286000" lvl="4"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80" name="Google Shape;280;p71"/>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_AND_TWO_COLUMNS">
  <p:cSld name="TITLE_AND_TWO_COLUMNS 3">
    <p:spTree>
      <p:nvGrpSpPr>
        <p:cNvPr id="1" name="Shape 281"/>
        <p:cNvGrpSpPr/>
        <p:nvPr/>
      </p:nvGrpSpPr>
      <p:grpSpPr>
        <a:xfrm>
          <a:off x="0" y="0"/>
          <a:ext cx="0" cy="0"/>
          <a:chOff x="0" y="0"/>
          <a:chExt cx="0" cy="0"/>
        </a:xfrm>
      </p:grpSpPr>
      <p:sp>
        <p:nvSpPr>
          <p:cNvPr id="282" name="Google Shape;282;p72"/>
          <p:cNvSpPr/>
          <p:nvPr/>
        </p:nvSpPr>
        <p:spPr>
          <a:xfrm>
            <a:off x="0" y="-2"/>
            <a:ext cx="9144000" cy="487804"/>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3" name="Google Shape;283;p72"/>
          <p:cNvGrpSpPr/>
          <p:nvPr/>
        </p:nvGrpSpPr>
        <p:grpSpPr>
          <a:xfrm>
            <a:off x="830390" y="1191253"/>
            <a:ext cx="745768" cy="45830"/>
            <a:chOff x="-1" y="-1"/>
            <a:chExt cx="745766" cy="45829"/>
          </a:xfrm>
        </p:grpSpPr>
        <p:sp>
          <p:nvSpPr>
            <p:cNvPr id="284" name="Google Shape;284;p72"/>
            <p:cNvSpPr/>
            <p:nvPr/>
          </p:nvSpPr>
          <p:spPr>
            <a:xfrm rot="-5400000">
              <a:off x="536420" y="-163517"/>
              <a:ext cx="45829" cy="372861"/>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2"/>
            <p:cNvSpPr/>
            <p:nvPr/>
          </p:nvSpPr>
          <p:spPr>
            <a:xfrm rot="-5400000">
              <a:off x="165091" y="-165093"/>
              <a:ext cx="45829" cy="37601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6" name="Google Shape;286;p72"/>
          <p:cNvSpPr txBox="1">
            <a:spLocks noGrp="1"/>
          </p:cNvSpPr>
          <p:nvPr>
            <p:ph type="title"/>
          </p:nvPr>
        </p:nvSpPr>
        <p:spPr>
          <a:xfrm>
            <a:off x="729450" y="1318650"/>
            <a:ext cx="7688400" cy="535202"/>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87" name="Google Shape;287;p72"/>
          <p:cNvSpPr txBox="1">
            <a:spLocks noGrp="1"/>
          </p:cNvSpPr>
          <p:nvPr>
            <p:ph type="body" idx="1"/>
          </p:nvPr>
        </p:nvSpPr>
        <p:spPr>
          <a:xfrm>
            <a:off x="729325" y="2078875"/>
            <a:ext cx="3774300" cy="2261101"/>
          </a:xfrm>
          <a:prstGeom prst="rect">
            <a:avLst/>
          </a:prstGeom>
          <a:noFill/>
          <a:ln>
            <a:noFill/>
          </a:ln>
        </p:spPr>
        <p:txBody>
          <a:bodyPr spcFirstLastPara="1" wrap="square" lIns="91400" tIns="91400" rIns="91400" bIns="91400" anchor="t" anchorCtr="0">
            <a:normAutofit/>
          </a:bodyPr>
          <a:lstStyle>
            <a:lvl1pPr marL="457200" lvl="0"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1pPr>
            <a:lvl2pPr marL="914400" lvl="1"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2pPr>
            <a:lvl3pPr marL="1371600" lvl="2"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3pPr>
            <a:lvl4pPr marL="1828800" lvl="3"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4pPr>
            <a:lvl5pPr marL="2286000" lvl="4"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88" name="Google Shape;288;p72"/>
          <p:cNvSpPr txBox="1">
            <a:spLocks noGrp="1"/>
          </p:cNvSpPr>
          <p:nvPr>
            <p:ph type="body" idx="2"/>
          </p:nvPr>
        </p:nvSpPr>
        <p:spPr>
          <a:xfrm>
            <a:off x="4643604" y="2078875"/>
            <a:ext cx="3774300" cy="2261102"/>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89" name="Google Shape;289;p72"/>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_ONLY">
  <p:cSld name="TITLE_ONLY 3">
    <p:spTree>
      <p:nvGrpSpPr>
        <p:cNvPr id="1" name="Shape 290"/>
        <p:cNvGrpSpPr/>
        <p:nvPr/>
      </p:nvGrpSpPr>
      <p:grpSpPr>
        <a:xfrm>
          <a:off x="0" y="0"/>
          <a:ext cx="0" cy="0"/>
          <a:chOff x="0" y="0"/>
          <a:chExt cx="0" cy="0"/>
        </a:xfrm>
      </p:grpSpPr>
      <p:sp>
        <p:nvSpPr>
          <p:cNvPr id="291" name="Google Shape;291;p73"/>
          <p:cNvSpPr/>
          <p:nvPr/>
        </p:nvSpPr>
        <p:spPr>
          <a:xfrm>
            <a:off x="0" y="-2"/>
            <a:ext cx="9144000" cy="487804"/>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2" name="Google Shape;292;p73"/>
          <p:cNvGrpSpPr/>
          <p:nvPr/>
        </p:nvGrpSpPr>
        <p:grpSpPr>
          <a:xfrm>
            <a:off x="830390" y="1191253"/>
            <a:ext cx="745768" cy="45830"/>
            <a:chOff x="-1" y="-1"/>
            <a:chExt cx="745766" cy="45829"/>
          </a:xfrm>
        </p:grpSpPr>
        <p:sp>
          <p:nvSpPr>
            <p:cNvPr id="293" name="Google Shape;293;p73"/>
            <p:cNvSpPr/>
            <p:nvPr/>
          </p:nvSpPr>
          <p:spPr>
            <a:xfrm rot="-5400000">
              <a:off x="536420" y="-163517"/>
              <a:ext cx="45829" cy="372861"/>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73"/>
            <p:cNvSpPr/>
            <p:nvPr/>
          </p:nvSpPr>
          <p:spPr>
            <a:xfrm rot="-5400000">
              <a:off x="165091" y="-165093"/>
              <a:ext cx="45829" cy="37601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5" name="Google Shape;295;p73"/>
          <p:cNvSpPr txBox="1">
            <a:spLocks noGrp="1"/>
          </p:cNvSpPr>
          <p:nvPr>
            <p:ph type="title"/>
          </p:nvPr>
        </p:nvSpPr>
        <p:spPr>
          <a:xfrm>
            <a:off x="729450" y="1318650"/>
            <a:ext cx="7688400" cy="535202"/>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96" name="Google Shape;296;p73"/>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_COLUMN_TEXT">
  <p:cSld name="ONE_COLUMN_TEXT 3">
    <p:spTree>
      <p:nvGrpSpPr>
        <p:cNvPr id="1" name="Shape 297"/>
        <p:cNvGrpSpPr/>
        <p:nvPr/>
      </p:nvGrpSpPr>
      <p:grpSpPr>
        <a:xfrm>
          <a:off x="0" y="0"/>
          <a:ext cx="0" cy="0"/>
          <a:chOff x="0" y="0"/>
          <a:chExt cx="0" cy="0"/>
        </a:xfrm>
      </p:grpSpPr>
      <p:sp>
        <p:nvSpPr>
          <p:cNvPr id="298" name="Google Shape;298;p74"/>
          <p:cNvSpPr/>
          <p:nvPr/>
        </p:nvSpPr>
        <p:spPr>
          <a:xfrm>
            <a:off x="0" y="-2"/>
            <a:ext cx="9144000" cy="487804"/>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9" name="Google Shape;299;p74"/>
          <p:cNvGrpSpPr/>
          <p:nvPr/>
        </p:nvGrpSpPr>
        <p:grpSpPr>
          <a:xfrm>
            <a:off x="830390" y="1191253"/>
            <a:ext cx="745768" cy="45830"/>
            <a:chOff x="-1" y="-1"/>
            <a:chExt cx="745766" cy="45829"/>
          </a:xfrm>
        </p:grpSpPr>
        <p:sp>
          <p:nvSpPr>
            <p:cNvPr id="300" name="Google Shape;300;p74"/>
            <p:cNvSpPr/>
            <p:nvPr/>
          </p:nvSpPr>
          <p:spPr>
            <a:xfrm rot="-5400000">
              <a:off x="536420" y="-163517"/>
              <a:ext cx="45829" cy="372861"/>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74"/>
            <p:cNvSpPr/>
            <p:nvPr/>
          </p:nvSpPr>
          <p:spPr>
            <a:xfrm rot="-5400000">
              <a:off x="165091" y="-165093"/>
              <a:ext cx="45829" cy="37601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2" name="Google Shape;302;p74"/>
          <p:cNvSpPr txBox="1">
            <a:spLocks noGrp="1"/>
          </p:cNvSpPr>
          <p:nvPr>
            <p:ph type="title"/>
          </p:nvPr>
        </p:nvSpPr>
        <p:spPr>
          <a:xfrm>
            <a:off x="730000" y="1318650"/>
            <a:ext cx="3300901" cy="1381502"/>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3" name="Google Shape;303;p74"/>
          <p:cNvSpPr txBox="1">
            <a:spLocks noGrp="1"/>
          </p:cNvSpPr>
          <p:nvPr>
            <p:ph type="body" idx="1"/>
          </p:nvPr>
        </p:nvSpPr>
        <p:spPr>
          <a:xfrm>
            <a:off x="721225" y="2781724"/>
            <a:ext cx="3300901" cy="1597502"/>
          </a:xfrm>
          <a:prstGeom prst="rect">
            <a:avLst/>
          </a:prstGeom>
          <a:noFill/>
          <a:ln>
            <a:noFill/>
          </a:ln>
        </p:spPr>
        <p:txBody>
          <a:bodyPr spcFirstLastPara="1" wrap="square" lIns="91400" tIns="91400" rIns="91400" bIns="91400" anchor="t" anchorCtr="0">
            <a:normAutofit/>
          </a:bodyPr>
          <a:lstStyle>
            <a:lvl1pPr marL="457200" lvl="0"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1pPr>
            <a:lvl2pPr marL="914400" lvl="1"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2pPr>
            <a:lvl3pPr marL="1371600" lvl="2"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3pPr>
            <a:lvl4pPr marL="1828800" lvl="3"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4pPr>
            <a:lvl5pPr marL="2286000" lvl="4" indent="-311150" algn="l">
              <a:lnSpc>
                <a:spcPct val="115000"/>
              </a:lnSpc>
              <a:spcBef>
                <a:spcPts val="0"/>
              </a:spcBef>
              <a:spcAft>
                <a:spcPts val="0"/>
              </a:spcAft>
              <a:buClr>
                <a:srgbClr val="595959"/>
              </a:buClr>
              <a:buSzPts val="1300"/>
              <a:buFont typeface="Helvetica Neue"/>
              <a:buChar char="○"/>
              <a:defRPr sz="1300">
                <a:solidFill>
                  <a:srgbClr val="595959"/>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04" name="Google Shape;304;p74"/>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_POINT">
  <p:cSld name="MAIN_POINT 3">
    <p:bg>
      <p:bgPr>
        <a:solidFill>
          <a:srgbClr val="EB5600"/>
        </a:solidFill>
        <a:effectLst/>
      </p:bgPr>
    </p:bg>
    <p:spTree>
      <p:nvGrpSpPr>
        <p:cNvPr id="1" name="Shape 305"/>
        <p:cNvGrpSpPr/>
        <p:nvPr/>
      </p:nvGrpSpPr>
      <p:grpSpPr>
        <a:xfrm>
          <a:off x="0" y="0"/>
          <a:ext cx="0" cy="0"/>
          <a:chOff x="0" y="0"/>
          <a:chExt cx="0" cy="0"/>
        </a:xfrm>
      </p:grpSpPr>
      <p:grpSp>
        <p:nvGrpSpPr>
          <p:cNvPr id="306" name="Google Shape;306;p75"/>
          <p:cNvGrpSpPr/>
          <p:nvPr/>
        </p:nvGrpSpPr>
        <p:grpSpPr>
          <a:xfrm>
            <a:off x="830390" y="4169128"/>
            <a:ext cx="745768" cy="45830"/>
            <a:chOff x="-1" y="-1"/>
            <a:chExt cx="745766" cy="45829"/>
          </a:xfrm>
        </p:grpSpPr>
        <p:sp>
          <p:nvSpPr>
            <p:cNvPr id="307" name="Google Shape;307;p75"/>
            <p:cNvSpPr/>
            <p:nvPr/>
          </p:nvSpPr>
          <p:spPr>
            <a:xfrm rot="-5400000">
              <a:off x="536420" y="-163517"/>
              <a:ext cx="45829" cy="37286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75"/>
            <p:cNvSpPr/>
            <p:nvPr/>
          </p:nvSpPr>
          <p:spPr>
            <a:xfrm rot="-5400000">
              <a:off x="165091" y="-165093"/>
              <a:ext cx="45829" cy="376013"/>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9" name="Google Shape;309;p75"/>
          <p:cNvSpPr txBox="1">
            <a:spLocks noGrp="1"/>
          </p:cNvSpPr>
          <p:nvPr>
            <p:ph type="title"/>
          </p:nvPr>
        </p:nvSpPr>
        <p:spPr>
          <a:xfrm>
            <a:off x="729450" y="864298"/>
            <a:ext cx="7021201" cy="2985002"/>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FFFFFF"/>
              </a:buClr>
              <a:buSzPts val="3600"/>
              <a:buFont typeface="Raleway"/>
              <a:buNone/>
              <a:defRPr sz="3600" b="1">
                <a:solidFill>
                  <a:srgbClr val="FFFFFF"/>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0" name="Google Shape;310;p75"/>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3">
    <p:spTree>
      <p:nvGrpSpPr>
        <p:cNvPr id="1" name="Shape 311"/>
        <p:cNvGrpSpPr/>
        <p:nvPr/>
      </p:nvGrpSpPr>
      <p:grpSpPr>
        <a:xfrm>
          <a:off x="0" y="0"/>
          <a:ext cx="0" cy="0"/>
          <a:chOff x="0" y="0"/>
          <a:chExt cx="0" cy="0"/>
        </a:xfrm>
      </p:grpSpPr>
      <p:sp>
        <p:nvSpPr>
          <p:cNvPr id="312" name="Google Shape;312;p76"/>
          <p:cNvSpPr/>
          <p:nvPr/>
        </p:nvSpPr>
        <p:spPr>
          <a:xfrm>
            <a:off x="0" y="0"/>
            <a:ext cx="4572000" cy="5143500"/>
          </a:xfrm>
          <a:prstGeom prst="rect">
            <a:avLst/>
          </a:prstGeom>
          <a:solidFill>
            <a:srgbClr val="E9ED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3" name="Google Shape;313;p76"/>
          <p:cNvGrpSpPr/>
          <p:nvPr/>
        </p:nvGrpSpPr>
        <p:grpSpPr>
          <a:xfrm>
            <a:off x="830390" y="1191253"/>
            <a:ext cx="745768" cy="45830"/>
            <a:chOff x="-1" y="-1"/>
            <a:chExt cx="745766" cy="45829"/>
          </a:xfrm>
        </p:grpSpPr>
        <p:sp>
          <p:nvSpPr>
            <p:cNvPr id="314" name="Google Shape;314;p76"/>
            <p:cNvSpPr/>
            <p:nvPr/>
          </p:nvSpPr>
          <p:spPr>
            <a:xfrm rot="-5400000">
              <a:off x="536420" y="-163517"/>
              <a:ext cx="45829" cy="372861"/>
            </a:xfrm>
            <a:prstGeom prst="rect">
              <a:avLst/>
            </a:prstGeom>
            <a:solidFill>
              <a:srgbClr val="EB56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76"/>
            <p:cNvSpPr/>
            <p:nvPr/>
          </p:nvSpPr>
          <p:spPr>
            <a:xfrm rot="-5400000">
              <a:off x="165091" y="-165093"/>
              <a:ext cx="45829" cy="376013"/>
            </a:xfrm>
            <a:prstGeom prst="rect">
              <a:avLst/>
            </a:prstGeom>
            <a:solidFill>
              <a:srgbClr val="1A998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6" name="Google Shape;316;p76"/>
          <p:cNvSpPr txBox="1">
            <a:spLocks noGrp="1"/>
          </p:cNvSpPr>
          <p:nvPr>
            <p:ph type="title"/>
          </p:nvPr>
        </p:nvSpPr>
        <p:spPr>
          <a:xfrm>
            <a:off x="730000" y="1318650"/>
            <a:ext cx="3300901" cy="1687200"/>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1A1A1A"/>
              </a:buClr>
              <a:buSzPts val="2600"/>
              <a:buFont typeface="Raleway"/>
              <a:buNone/>
              <a:defRPr sz="2600" b="1">
                <a:solidFill>
                  <a:srgbClr val="1A1A1A"/>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7" name="Google Shape;317;p76"/>
          <p:cNvSpPr txBox="1">
            <a:spLocks noGrp="1"/>
          </p:cNvSpPr>
          <p:nvPr>
            <p:ph type="body" idx="1"/>
          </p:nvPr>
        </p:nvSpPr>
        <p:spPr>
          <a:xfrm>
            <a:off x="724949" y="3161525"/>
            <a:ext cx="3300903" cy="759002"/>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1pPr>
            <a:lvl2pPr marL="914400" lvl="1"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2pPr>
            <a:lvl3pPr marL="1371600" lvl="2"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3pPr>
            <a:lvl4pPr marL="1828800" lvl="3"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4pPr>
            <a:lvl5pPr marL="2286000" lvl="4" indent="-228600" algn="l">
              <a:lnSpc>
                <a:spcPct val="100000"/>
              </a:lnSpc>
              <a:spcBef>
                <a:spcPts val="0"/>
              </a:spcBef>
              <a:spcAft>
                <a:spcPts val="0"/>
              </a:spcAft>
              <a:buClr>
                <a:srgbClr val="595959"/>
              </a:buClr>
              <a:buSzPts val="1600"/>
              <a:buFont typeface="Lato"/>
              <a:buNone/>
              <a:defRPr sz="1600">
                <a:solidFill>
                  <a:srgbClr val="595959"/>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18" name="Google Shape;318;p76"/>
          <p:cNvSpPr txBox="1">
            <a:spLocks noGrp="1"/>
          </p:cNvSpPr>
          <p:nvPr>
            <p:ph type="body" idx="2"/>
          </p:nvPr>
        </p:nvSpPr>
        <p:spPr>
          <a:xfrm>
            <a:off x="5174224" y="1352624"/>
            <a:ext cx="3374400" cy="3025503"/>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19" name="Google Shape;319;p76"/>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_ONLY">
  <p:cSld name="CAPTION_ONLY 3">
    <p:spTree>
      <p:nvGrpSpPr>
        <p:cNvPr id="1" name="Shape 320"/>
        <p:cNvGrpSpPr/>
        <p:nvPr/>
      </p:nvGrpSpPr>
      <p:grpSpPr>
        <a:xfrm>
          <a:off x="0" y="0"/>
          <a:ext cx="0" cy="0"/>
          <a:chOff x="0" y="0"/>
          <a:chExt cx="0" cy="0"/>
        </a:xfrm>
      </p:grpSpPr>
      <p:sp>
        <p:nvSpPr>
          <p:cNvPr id="321" name="Google Shape;321;p77"/>
          <p:cNvSpPr txBox="1">
            <a:spLocks noGrp="1"/>
          </p:cNvSpPr>
          <p:nvPr>
            <p:ph type="body" idx="1"/>
          </p:nvPr>
        </p:nvSpPr>
        <p:spPr>
          <a:xfrm>
            <a:off x="724949" y="4372550"/>
            <a:ext cx="7697401" cy="460502"/>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95959"/>
              </a:buClr>
              <a:buSzPts val="1300"/>
              <a:buFont typeface="Lato"/>
              <a:buNone/>
              <a:defRPr sz="1300">
                <a:solidFill>
                  <a:srgbClr val="595959"/>
                </a:solidFill>
                <a:latin typeface="Lato"/>
                <a:ea typeface="Lato"/>
                <a:cs typeface="Lato"/>
                <a:sym typeface="Lato"/>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22" name="Google Shape;322;p77"/>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1pPr>
            <a:lvl2pPr marL="0" marR="0" lvl="1"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2pPr>
            <a:lvl3pPr marL="0" marR="0" lvl="2"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3pPr>
            <a:lvl4pPr marL="0" marR="0" lvl="3"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4pPr>
            <a:lvl5pPr marL="0" marR="0" lvl="4"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5pPr>
            <a:lvl6pPr marL="0" marR="0" lvl="5"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6pPr>
            <a:lvl7pPr marL="0" marR="0" lvl="6"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7pPr>
            <a:lvl8pPr marL="0" marR="0" lvl="7"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8pPr>
            <a:lvl9pPr marL="0" marR="0" lvl="8" indent="0" algn="r">
              <a:lnSpc>
                <a:spcPct val="100000"/>
              </a:lnSpc>
              <a:spcBef>
                <a:spcPts val="0"/>
              </a:spcBef>
              <a:spcAft>
                <a:spcPts val="0"/>
              </a:spcAft>
              <a:buClr>
                <a:srgbClr val="595959"/>
              </a:buClr>
              <a:buSzPts val="1000"/>
              <a:buFont typeface="Lato"/>
              <a:buNone/>
              <a:defRPr sz="1000" b="0" i="0" u="none" strike="noStrike" cap="none">
                <a:solidFill>
                  <a:srgbClr val="59595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_NUMBER">
  <p:cSld name="BIG_NUMBER 3">
    <p:bg>
      <p:bgPr>
        <a:solidFill>
          <a:srgbClr val="1A9988"/>
        </a:solidFill>
        <a:effectLst/>
      </p:bgPr>
    </p:bg>
    <p:spTree>
      <p:nvGrpSpPr>
        <p:cNvPr id="1" name="Shape 323"/>
        <p:cNvGrpSpPr/>
        <p:nvPr/>
      </p:nvGrpSpPr>
      <p:grpSpPr>
        <a:xfrm>
          <a:off x="0" y="0"/>
          <a:ext cx="0" cy="0"/>
          <a:chOff x="0" y="0"/>
          <a:chExt cx="0" cy="0"/>
        </a:xfrm>
      </p:grpSpPr>
      <p:grpSp>
        <p:nvGrpSpPr>
          <p:cNvPr id="324" name="Google Shape;324;p78"/>
          <p:cNvGrpSpPr/>
          <p:nvPr/>
        </p:nvGrpSpPr>
        <p:grpSpPr>
          <a:xfrm>
            <a:off x="830390" y="4169128"/>
            <a:ext cx="745768" cy="45830"/>
            <a:chOff x="-1" y="-1"/>
            <a:chExt cx="745766" cy="45829"/>
          </a:xfrm>
        </p:grpSpPr>
        <p:sp>
          <p:nvSpPr>
            <p:cNvPr id="325" name="Google Shape;325;p78"/>
            <p:cNvSpPr/>
            <p:nvPr/>
          </p:nvSpPr>
          <p:spPr>
            <a:xfrm rot="-5400000">
              <a:off x="536420" y="-163517"/>
              <a:ext cx="45829" cy="372861"/>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78"/>
            <p:cNvSpPr/>
            <p:nvPr/>
          </p:nvSpPr>
          <p:spPr>
            <a:xfrm rot="-5400000">
              <a:off x="165091" y="-165093"/>
              <a:ext cx="45829" cy="376013"/>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7" name="Google Shape;327;p78"/>
          <p:cNvSpPr txBox="1">
            <a:spLocks noGrp="1"/>
          </p:cNvSpPr>
          <p:nvPr>
            <p:ph type="title"/>
          </p:nvPr>
        </p:nvSpPr>
        <p:spPr>
          <a:xfrm>
            <a:off x="729450" y="733950"/>
            <a:ext cx="7688400" cy="1244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FFFFFF"/>
              </a:buClr>
              <a:buSzPts val="8000"/>
              <a:buFont typeface="Raleway"/>
              <a:buNone/>
              <a:defRPr sz="8000" b="1">
                <a:solidFill>
                  <a:srgbClr val="FFFFFF"/>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8" name="Google Shape;328;p78"/>
          <p:cNvSpPr txBox="1">
            <a:spLocks noGrp="1"/>
          </p:cNvSpPr>
          <p:nvPr>
            <p:ph type="body" idx="1"/>
          </p:nvPr>
        </p:nvSpPr>
        <p:spPr>
          <a:xfrm>
            <a:off x="729450" y="2272888"/>
            <a:ext cx="7688400" cy="1580402"/>
          </a:xfrm>
          <a:prstGeom prst="rect">
            <a:avLst/>
          </a:prstGeom>
          <a:noFill/>
          <a:ln>
            <a:noFill/>
          </a:ln>
        </p:spPr>
        <p:txBody>
          <a:bodyPr spcFirstLastPara="1" wrap="square" lIns="91400" tIns="91400" rIns="91400" bIns="91400" anchor="t" anchorCtr="0">
            <a:normAutofit/>
          </a:bodyPr>
          <a:lstStyle>
            <a:lvl1pPr marL="457200" lvl="0"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1pPr>
            <a:lvl2pPr marL="914400" lvl="1"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2pPr>
            <a:lvl3pPr marL="1371600" lvl="2"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3pPr>
            <a:lvl4pPr marL="1828800" lvl="3"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4pPr>
            <a:lvl5pPr marL="2286000" lvl="4" indent="-311150" algn="l">
              <a:lnSpc>
                <a:spcPct val="115000"/>
              </a:lnSpc>
              <a:spcBef>
                <a:spcPts val="0"/>
              </a:spcBef>
              <a:spcAft>
                <a:spcPts val="0"/>
              </a:spcAft>
              <a:buClr>
                <a:srgbClr val="FFFFFF"/>
              </a:buClr>
              <a:buSzPts val="1300"/>
              <a:buFont typeface="Helvetica Neue"/>
              <a:buChar char="○"/>
              <a:defRPr sz="1300">
                <a:solidFill>
                  <a:srgbClr val="FFFFFF"/>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29" name="Google Shape;329;p78"/>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FFFFFF"/>
              </a:buClr>
              <a:buSzPts val="1000"/>
              <a:buFont typeface="Lato"/>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HEADER">
  <p:cSld name="SECTION_HEADER 2">
    <p:spTree>
      <p:nvGrpSpPr>
        <p:cNvPr id="1" name="Shape 28"/>
        <p:cNvGrpSpPr/>
        <p:nvPr/>
      </p:nvGrpSpPr>
      <p:grpSpPr>
        <a:xfrm>
          <a:off x="0" y="0"/>
          <a:ext cx="0" cy="0"/>
          <a:chOff x="0" y="0"/>
          <a:chExt cx="0" cy="0"/>
        </a:xfrm>
      </p:grpSpPr>
      <p:sp>
        <p:nvSpPr>
          <p:cNvPr id="29" name="Google Shape;29;p22"/>
          <p:cNvSpPr txBox="1">
            <a:spLocks noGrp="1"/>
          </p:cNvSpPr>
          <p:nvPr>
            <p:ph type="title"/>
          </p:nvPr>
        </p:nvSpPr>
        <p:spPr>
          <a:xfrm>
            <a:off x="311698" y="2150848"/>
            <a:ext cx="8520603" cy="841802"/>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 name="Google Shape;30;p22"/>
          <p:cNvSpPr txBox="1">
            <a:spLocks noGrp="1"/>
          </p:cNvSpPr>
          <p:nvPr>
            <p:ph type="sldNum" idx="12"/>
          </p:nvPr>
        </p:nvSpPr>
        <p:spPr>
          <a:xfrm>
            <a:off x="8684347" y="4700820"/>
            <a:ext cx="336812" cy="318394"/>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585858"/>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4" name="Google Shape;24;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6921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31"/>
        <p:cNvGrpSpPr/>
        <p:nvPr/>
      </p:nvGrpSpPr>
      <p:grpSpPr>
        <a:xfrm>
          <a:off x="0" y="0"/>
          <a:ext cx="0" cy="0"/>
          <a:chOff x="0" y="0"/>
          <a:chExt cx="0" cy="0"/>
        </a:xfrm>
      </p:grpSpPr>
      <p:sp>
        <p:nvSpPr>
          <p:cNvPr id="32" name="Google Shape;32;p23"/>
          <p:cNvSpPr txBox="1">
            <a:spLocks noGrp="1"/>
          </p:cNvSpPr>
          <p:nvPr>
            <p:ph type="sldNum" idx="12"/>
          </p:nvPr>
        </p:nvSpPr>
        <p:spPr>
          <a:xfrm>
            <a:off x="8931040" y="4870451"/>
            <a:ext cx="153964" cy="152401"/>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888888"/>
              </a:buClr>
              <a:buSzPts val="1000"/>
              <a:buFont typeface="Lato"/>
              <a:buNone/>
              <a:defRPr sz="10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E3DED1"/>
        </a:solidFill>
        <a:effectLst/>
      </p:bgPr>
    </p:bg>
    <p:spTree>
      <p:nvGrpSpPr>
        <p:cNvPr id="1" name="Shape 33"/>
        <p:cNvGrpSpPr/>
        <p:nvPr/>
      </p:nvGrpSpPr>
      <p:grpSpPr>
        <a:xfrm>
          <a:off x="0" y="0"/>
          <a:ext cx="0" cy="0"/>
          <a:chOff x="0" y="0"/>
          <a:chExt cx="0" cy="0"/>
        </a:xfrm>
      </p:grpSpPr>
      <p:sp>
        <p:nvSpPr>
          <p:cNvPr id="34" name="Google Shape;34;p24"/>
          <p:cNvSpPr/>
          <p:nvPr/>
        </p:nvSpPr>
        <p:spPr>
          <a:xfrm>
            <a:off x="0" y="-2"/>
            <a:ext cx="9144000" cy="48780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 name="Google Shape;35;p24"/>
          <p:cNvGrpSpPr/>
          <p:nvPr/>
        </p:nvGrpSpPr>
        <p:grpSpPr>
          <a:xfrm>
            <a:off x="830390" y="1191253"/>
            <a:ext cx="745768" cy="45830"/>
            <a:chOff x="-1" y="-1"/>
            <a:chExt cx="745766" cy="45829"/>
          </a:xfrm>
        </p:grpSpPr>
        <p:sp>
          <p:nvSpPr>
            <p:cNvPr id="36" name="Google Shape;36;p24"/>
            <p:cNvSpPr/>
            <p:nvPr/>
          </p:nvSpPr>
          <p:spPr>
            <a:xfrm rot="-5400000">
              <a:off x="536420" y="-163517"/>
              <a:ext cx="45829" cy="372861"/>
            </a:xfrm>
            <a:prstGeom prst="rect">
              <a:avLst/>
            </a:prstGeom>
            <a:solidFill>
              <a:schemeClr val="accent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4"/>
            <p:cNvSpPr/>
            <p:nvPr/>
          </p:nvSpPr>
          <p:spPr>
            <a:xfrm rot="-5400000">
              <a:off x="165091" y="-165093"/>
              <a:ext cx="45829" cy="376013"/>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24"/>
          <p:cNvSpPr txBox="1">
            <a:spLocks noGrp="1"/>
          </p:cNvSpPr>
          <p:nvPr>
            <p:ph type="title"/>
          </p:nvPr>
        </p:nvSpPr>
        <p:spPr>
          <a:xfrm>
            <a:off x="729450" y="1322449"/>
            <a:ext cx="7688100" cy="1664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455F51"/>
              </a:buClr>
              <a:buSzPts val="4200"/>
              <a:buFont typeface="Raleway"/>
              <a:buNone/>
              <a:defRPr sz="4200" b="1">
                <a:solidFill>
                  <a:srgbClr val="455F51"/>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9" name="Google Shape;39;p24"/>
          <p:cNvSpPr txBox="1">
            <a:spLocks noGrp="1"/>
          </p:cNvSpPr>
          <p:nvPr>
            <p:ph type="body" idx="1"/>
          </p:nvPr>
        </p:nvSpPr>
        <p:spPr>
          <a:xfrm>
            <a:off x="729626" y="3172898"/>
            <a:ext cx="7688102" cy="541202"/>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1pPr>
            <a:lvl2pPr marL="914400" lvl="1"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2pPr>
            <a:lvl3pPr marL="1371600" lvl="2"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3pPr>
            <a:lvl4pPr marL="1828800" lvl="3"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4pPr>
            <a:lvl5pPr marL="2286000" lvl="4" indent="-228600" algn="l">
              <a:lnSpc>
                <a:spcPct val="100000"/>
              </a:lnSpc>
              <a:spcBef>
                <a:spcPts val="0"/>
              </a:spcBef>
              <a:spcAft>
                <a:spcPts val="0"/>
              </a:spcAft>
              <a:buClr>
                <a:schemeClr val="accent1"/>
              </a:buClr>
              <a:buSzPts val="1600"/>
              <a:buFont typeface="Lato"/>
              <a:buNone/>
              <a:defRPr sz="1600">
                <a:solidFill>
                  <a:schemeClr val="accent1"/>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0" name="Google Shape;40;p24"/>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AND_BODY">
  <p:cSld name="TITLE_AND_BODY 3">
    <p:spTree>
      <p:nvGrpSpPr>
        <p:cNvPr id="1" name="Shape 41"/>
        <p:cNvGrpSpPr/>
        <p:nvPr/>
      </p:nvGrpSpPr>
      <p:grpSpPr>
        <a:xfrm>
          <a:off x="0" y="0"/>
          <a:ext cx="0" cy="0"/>
          <a:chOff x="0" y="0"/>
          <a:chExt cx="0" cy="0"/>
        </a:xfrm>
      </p:grpSpPr>
      <p:sp>
        <p:nvSpPr>
          <p:cNvPr id="42" name="Google Shape;42;p25"/>
          <p:cNvSpPr/>
          <p:nvPr/>
        </p:nvSpPr>
        <p:spPr>
          <a:xfrm>
            <a:off x="0" y="-2"/>
            <a:ext cx="9144000" cy="487804"/>
          </a:xfrm>
          <a:prstGeom prst="rect">
            <a:avLst/>
          </a:prstGeom>
          <a:solidFill>
            <a:srgbClr val="FFD9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 name="Google Shape;43;p25"/>
          <p:cNvGrpSpPr/>
          <p:nvPr/>
        </p:nvGrpSpPr>
        <p:grpSpPr>
          <a:xfrm>
            <a:off x="-71" y="435284"/>
            <a:ext cx="9144067" cy="52333"/>
            <a:chOff x="-1" y="-1"/>
            <a:chExt cx="9144066" cy="52332"/>
          </a:xfrm>
        </p:grpSpPr>
        <p:sp>
          <p:nvSpPr>
            <p:cNvPr id="44" name="Google Shape;44;p25"/>
            <p:cNvSpPr/>
            <p:nvPr/>
          </p:nvSpPr>
          <p:spPr>
            <a:xfrm rot="-5400000" flipH="1">
              <a:off x="6832019" y="-2259715"/>
              <a:ext cx="52332" cy="4571760"/>
            </a:xfrm>
            <a:prstGeom prst="rect">
              <a:avLst/>
            </a:prstGeom>
            <a:solidFill>
              <a:srgbClr val="1984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5"/>
            <p:cNvSpPr/>
            <p:nvPr/>
          </p:nvSpPr>
          <p:spPr>
            <a:xfrm rot="-5400000" flipH="1">
              <a:off x="2279040" y="-2279042"/>
              <a:ext cx="52332" cy="4610414"/>
            </a:xfrm>
            <a:prstGeom prst="rect">
              <a:avLst/>
            </a:prstGeom>
            <a:solidFill>
              <a:srgbClr val="1984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 name="Google Shape;46;p25"/>
          <p:cNvSpPr txBox="1">
            <a:spLocks noGrp="1"/>
          </p:cNvSpPr>
          <p:nvPr>
            <p:ph type="title"/>
          </p:nvPr>
        </p:nvSpPr>
        <p:spPr>
          <a:xfrm>
            <a:off x="729450" y="1318650"/>
            <a:ext cx="7688700" cy="535202"/>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455F51"/>
              </a:buClr>
              <a:buSzPts val="2600"/>
              <a:buFont typeface="Raleway"/>
              <a:buNone/>
              <a:defRPr sz="2600" b="1">
                <a:solidFill>
                  <a:srgbClr val="455F51"/>
                </a:solidFill>
                <a:latin typeface="Raleway"/>
                <a:ea typeface="Raleway"/>
                <a:cs typeface="Raleway"/>
                <a:sym typeface="Raleway"/>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7" name="Google Shape;47;p25"/>
          <p:cNvSpPr txBox="1">
            <a:spLocks noGrp="1"/>
          </p:cNvSpPr>
          <p:nvPr>
            <p:ph type="body" idx="1"/>
          </p:nvPr>
        </p:nvSpPr>
        <p:spPr>
          <a:xfrm>
            <a:off x="729450" y="2078875"/>
            <a:ext cx="7688700" cy="2261101"/>
          </a:xfrm>
          <a:prstGeom prst="rect">
            <a:avLst/>
          </a:prstGeom>
          <a:noFill/>
          <a:ln>
            <a:noFill/>
          </a:ln>
        </p:spPr>
        <p:txBody>
          <a:bodyPr spcFirstLastPara="1" wrap="square" lIns="91400" tIns="91400" rIns="91400" bIns="91400" anchor="t" anchorCtr="0">
            <a:normAutofit/>
          </a:bodyPr>
          <a:lstStyle>
            <a:lvl1pPr marL="457200" lvl="0"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1pPr>
            <a:lvl2pPr marL="914400" lvl="1"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2pPr>
            <a:lvl3pPr marL="1371600" lvl="2"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3pPr>
            <a:lvl4pPr marL="1828800" lvl="3"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4pPr>
            <a:lvl5pPr marL="2286000" lvl="4" indent="-311150" algn="l">
              <a:lnSpc>
                <a:spcPct val="115000"/>
              </a:lnSpc>
              <a:spcBef>
                <a:spcPts val="0"/>
              </a:spcBef>
              <a:spcAft>
                <a:spcPts val="0"/>
              </a:spcAft>
              <a:buClr>
                <a:schemeClr val="accent1"/>
              </a:buClr>
              <a:buSzPts val="1300"/>
              <a:buFont typeface="Helvetica Neue"/>
              <a:buChar char="○"/>
              <a:defRPr sz="1300">
                <a:solidFill>
                  <a:schemeClr val="accent1"/>
                </a:solidFill>
                <a:latin typeface="Lato"/>
                <a:ea typeface="Lato"/>
                <a:cs typeface="Lato"/>
                <a:sym typeface="Lato"/>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8" name="Google Shape;48;p25"/>
          <p:cNvSpPr txBox="1">
            <a:spLocks noGrp="1"/>
          </p:cNvSpPr>
          <p:nvPr>
            <p:ph type="sldNum" idx="12"/>
          </p:nvPr>
        </p:nvSpPr>
        <p:spPr>
          <a:xfrm>
            <a:off x="8748192" y="4779027"/>
            <a:ext cx="336812" cy="3352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solidFill>
                <a:srgbClr val="585858"/>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698" y="445025"/>
            <a:ext cx="8520602" cy="572703"/>
          </a:xfrm>
          <a:prstGeom prst="rect">
            <a:avLst/>
          </a:prstGeom>
          <a:noFill/>
          <a:ln>
            <a:noFill/>
          </a:ln>
        </p:spPr>
        <p:txBody>
          <a:bodyPr spcFirstLastPara="1" wrap="square" lIns="68550" tIns="68550" rIns="68550" bIns="6855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698" y="1152475"/>
            <a:ext cx="8520602" cy="3416400"/>
          </a:xfrm>
          <a:prstGeom prst="rect">
            <a:avLst/>
          </a:prstGeom>
          <a:noFill/>
          <a:ln>
            <a:noFill/>
          </a:ln>
        </p:spPr>
        <p:txBody>
          <a:bodyPr spcFirstLastPara="1" wrap="square" lIns="68550" tIns="68550" rIns="68550" bIns="68550" anchor="t" anchorCtr="0">
            <a:norm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729924" y="4723787"/>
            <a:ext cx="291063" cy="272646"/>
          </a:xfrm>
          <a:prstGeom prst="rect">
            <a:avLst/>
          </a:prstGeom>
          <a:noFill/>
          <a:ln>
            <a:noFill/>
          </a:ln>
        </p:spPr>
        <p:txBody>
          <a:bodyPr spcFirstLastPara="1" wrap="square" lIns="68550" tIns="68550" rIns="68550" bIns="68550" anchor="ctr" anchorCtr="0">
            <a:sp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g16442cd40bd_2_0"/>
          <p:cNvPicPr preferRelativeResize="0"/>
          <p:nvPr/>
        </p:nvPicPr>
        <p:blipFill>
          <a:blip r:embed="rId3"/>
          <a:stretch>
            <a:fillRect/>
          </a:stretch>
        </p:blipFill>
        <p:spPr>
          <a:xfrm flipH="1">
            <a:off x="0" y="-172039"/>
            <a:ext cx="9144000" cy="6245758"/>
          </a:xfrm>
          <a:prstGeom prst="rect">
            <a:avLst/>
          </a:prstGeom>
          <a:noFill/>
          <a:ln>
            <a:noFill/>
          </a:ln>
        </p:spPr>
      </p:pic>
      <p:sp>
        <p:nvSpPr>
          <p:cNvPr id="396" name="Google Shape;396;g16442cd40bd_2_0"/>
          <p:cNvSpPr txBox="1">
            <a:spLocks noGrp="1"/>
          </p:cNvSpPr>
          <p:nvPr>
            <p:ph type="body" idx="4294967295"/>
          </p:nvPr>
        </p:nvSpPr>
        <p:spPr>
          <a:xfrm>
            <a:off x="215672" y="451884"/>
            <a:ext cx="9226039" cy="19539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chemeClr val="accent1"/>
              </a:buClr>
              <a:buSzPts val="4400"/>
              <a:buFont typeface="Helvetica Neue"/>
              <a:buNone/>
            </a:pPr>
            <a:r>
              <a:rPr lang="en-US" sz="4800" dirty="0">
                <a:solidFill>
                  <a:srgbClr val="B8C889"/>
                </a:solidFill>
                <a:latin typeface="Bahnschrift" panose="020B0502040204020203" pitchFamily="34" charset="0"/>
                <a:ea typeface="Oswald"/>
                <a:cs typeface="Oswald"/>
                <a:sym typeface="Oswald"/>
              </a:rPr>
              <a:t>Build Health International</a:t>
            </a:r>
          </a:p>
          <a:p>
            <a:pPr marL="0" lvl="0" indent="0" algn="l" rtl="0">
              <a:lnSpc>
                <a:spcPct val="120000"/>
              </a:lnSpc>
              <a:spcBef>
                <a:spcPts val="0"/>
              </a:spcBef>
              <a:spcAft>
                <a:spcPts val="0"/>
              </a:spcAft>
              <a:buClr>
                <a:schemeClr val="accent1"/>
              </a:buClr>
              <a:buSzPts val="4400"/>
              <a:buFont typeface="Helvetica Neue"/>
              <a:buNone/>
            </a:pPr>
            <a:r>
              <a:rPr lang="en-US" sz="2200" dirty="0">
                <a:solidFill>
                  <a:schemeClr val="tx1"/>
                </a:solidFill>
                <a:latin typeface="Comfortaa" panose="020B0604020202020204" charset="0"/>
                <a:sym typeface="Oswald"/>
              </a:rPr>
              <a:t>PV Microgrids for Low and Middle-Income Countries</a:t>
            </a:r>
            <a:endParaRPr sz="1000" dirty="0">
              <a:solidFill>
                <a:schemeClr val="tx1"/>
              </a:solidFill>
              <a:latin typeface="Comfortaa" panose="020B0604020202020204" charset="0"/>
            </a:endParaRPr>
          </a:p>
        </p:txBody>
      </p:sp>
      <p:pic>
        <p:nvPicPr>
          <p:cNvPr id="397" name="Google Shape;397;g16442cd40bd_2_0" descr="Google Shape;184;p39"/>
          <p:cNvPicPr preferRelativeResize="0"/>
          <p:nvPr/>
        </p:nvPicPr>
        <p:blipFill rotWithShape="1">
          <a:blip r:embed="rId4">
            <a:alphaModFix/>
          </a:blip>
          <a:srcRect/>
          <a:stretch/>
        </p:blipFill>
        <p:spPr>
          <a:xfrm>
            <a:off x="7578516" y="4236919"/>
            <a:ext cx="1339852" cy="681027"/>
          </a:xfrm>
          <a:prstGeom prst="rect">
            <a:avLst/>
          </a:prstGeom>
          <a:noFill/>
          <a:ln>
            <a:noFill/>
          </a:ln>
        </p:spPr>
      </p:pic>
    </p:spTree>
    <p:extLst>
      <p:ext uri="{BB962C8B-B14F-4D97-AF65-F5344CB8AC3E}">
        <p14:creationId xmlns:p14="http://schemas.microsoft.com/office/powerpoint/2010/main" val="1290657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6" name="Title 5">
            <a:extLst>
              <a:ext uri="{FF2B5EF4-FFF2-40B4-BE49-F238E27FC236}">
                <a16:creationId xmlns:a16="http://schemas.microsoft.com/office/drawing/2014/main" id="{AA77124A-03F9-42E7-A265-E71DB1B7D4B8}"/>
              </a:ext>
            </a:extLst>
          </p:cNvPr>
          <p:cNvSpPr>
            <a:spLocks noGrp="1"/>
          </p:cNvSpPr>
          <p:nvPr>
            <p:ph type="title"/>
          </p:nvPr>
        </p:nvSpPr>
        <p:spPr>
          <a:xfrm>
            <a:off x="226637" y="445025"/>
            <a:ext cx="8812259" cy="572703"/>
          </a:xfrm>
        </p:spPr>
        <p:txBody>
          <a:bodyPr>
            <a:noAutofit/>
          </a:bodyPr>
          <a:lstStyle/>
          <a:p>
            <a:r>
              <a:rPr lang="en-US" sz="3000" dirty="0">
                <a:solidFill>
                  <a:srgbClr val="B8C889"/>
                </a:solidFill>
                <a:latin typeface="Bahnschrift" panose="020B0502040204020203" pitchFamily="34" charset="0"/>
              </a:rPr>
              <a:t>Energy Costs Can Be a Significant Barrier to Care</a:t>
            </a:r>
          </a:p>
        </p:txBody>
      </p:sp>
      <p:sp>
        <p:nvSpPr>
          <p:cNvPr id="7" name="Text Placeholder 6">
            <a:extLst>
              <a:ext uri="{FF2B5EF4-FFF2-40B4-BE49-F238E27FC236}">
                <a16:creationId xmlns:a16="http://schemas.microsoft.com/office/drawing/2014/main" id="{95996C27-EE0C-4D26-A749-8D63F53E323E}"/>
              </a:ext>
            </a:extLst>
          </p:cNvPr>
          <p:cNvSpPr>
            <a:spLocks noGrp="1"/>
          </p:cNvSpPr>
          <p:nvPr>
            <p:ph type="body" idx="1"/>
          </p:nvPr>
        </p:nvSpPr>
        <p:spPr>
          <a:xfrm>
            <a:off x="226637" y="1180954"/>
            <a:ext cx="8520604" cy="3653095"/>
          </a:xfrm>
        </p:spPr>
        <p:txBody>
          <a:bodyPr>
            <a:normAutofit/>
          </a:bodyPr>
          <a:lstStyle/>
          <a:p>
            <a:r>
              <a:rPr lang="en-US" dirty="0">
                <a:latin typeface="Comfortaa" panose="020B0604020202020204" charset="0"/>
              </a:rPr>
              <a:t>USA Hospital Expense Model:</a:t>
            </a:r>
            <a:r>
              <a:rPr lang="en-US" baseline="30000" dirty="0">
                <a:latin typeface="Comfortaa" panose="020B0604020202020204" charset="0"/>
              </a:rPr>
              <a:t>1</a:t>
            </a:r>
          </a:p>
          <a:p>
            <a:pPr lvl="1"/>
            <a:r>
              <a:rPr lang="en-US" sz="1600" dirty="0">
                <a:latin typeface="Comfortaa" panose="020B0604020202020204" charset="0"/>
              </a:rPr>
              <a:t>Wages and benefits: 56%</a:t>
            </a:r>
          </a:p>
          <a:p>
            <a:pPr lvl="1"/>
            <a:r>
              <a:rPr lang="en-US" sz="1600" dirty="0">
                <a:latin typeface="Comfortaa" panose="020B0604020202020204" charset="0"/>
              </a:rPr>
              <a:t>Professional fees: 11.9%</a:t>
            </a:r>
          </a:p>
          <a:p>
            <a:pPr lvl="1"/>
            <a:r>
              <a:rPr lang="en-US" sz="1600" dirty="0">
                <a:latin typeface="Comfortaa" panose="020B0604020202020204" charset="0"/>
              </a:rPr>
              <a:t>Other products, such as food, medical equipment, etc. – 11.2%*</a:t>
            </a:r>
          </a:p>
          <a:p>
            <a:pPr lvl="1"/>
            <a:r>
              <a:rPr lang="en-US" sz="1600" dirty="0">
                <a:latin typeface="Comfortaa" panose="020B0604020202020204" charset="0"/>
              </a:rPr>
              <a:t>Prescription drugs: 6.7%</a:t>
            </a:r>
          </a:p>
          <a:p>
            <a:pPr lvl="1"/>
            <a:r>
              <a:rPr lang="en-US" sz="1600" dirty="0">
                <a:latin typeface="Comfortaa" panose="020B0604020202020204" charset="0"/>
              </a:rPr>
              <a:t>All other: labor intensive: 5.7%</a:t>
            </a:r>
          </a:p>
          <a:p>
            <a:pPr lvl="1"/>
            <a:r>
              <a:rPr lang="en-US" sz="1600" dirty="0">
                <a:latin typeface="Comfortaa" panose="020B0604020202020204" charset="0"/>
              </a:rPr>
              <a:t>All other: non-labor intensive: 5.5%**</a:t>
            </a:r>
          </a:p>
          <a:p>
            <a:pPr lvl="1"/>
            <a:r>
              <a:rPr lang="en-US" sz="1600" dirty="0">
                <a:latin typeface="Comfortaa" panose="020B0604020202020204" charset="0"/>
              </a:rPr>
              <a:t>Professional liability insurance: 1.2%</a:t>
            </a:r>
          </a:p>
          <a:p>
            <a:pPr lvl="1"/>
            <a:r>
              <a:rPr lang="en-US" sz="1600" dirty="0">
                <a:latin typeface="Comfortaa" panose="020B0604020202020204" charset="0"/>
              </a:rPr>
              <a:t>Utilities: 1.8%</a:t>
            </a:r>
            <a:endParaRPr lang="en-US" dirty="0">
              <a:latin typeface="Comfortaa" panose="020B0604020202020204" charset="0"/>
            </a:endParaRPr>
          </a:p>
          <a:p>
            <a:r>
              <a:rPr lang="en-US" dirty="0">
                <a:latin typeface="Comfortaa" panose="020B0604020202020204" charset="0"/>
              </a:rPr>
              <a:t>Secondary or District Hospital in Haiti Expense Model</a:t>
            </a:r>
          </a:p>
          <a:p>
            <a:endParaRPr lang="en-US" dirty="0"/>
          </a:p>
        </p:txBody>
      </p:sp>
      <p:sp>
        <p:nvSpPr>
          <p:cNvPr id="2" name="TextBox 1">
            <a:extLst>
              <a:ext uri="{FF2B5EF4-FFF2-40B4-BE49-F238E27FC236}">
                <a16:creationId xmlns:a16="http://schemas.microsoft.com/office/drawing/2014/main" id="{F107C155-C674-40EE-AC97-5D1D717F00D8}"/>
              </a:ext>
            </a:extLst>
          </p:cNvPr>
          <p:cNvSpPr txBox="1"/>
          <p:nvPr/>
        </p:nvSpPr>
        <p:spPr>
          <a:xfrm>
            <a:off x="684759" y="4625118"/>
            <a:ext cx="5342283" cy="307777"/>
          </a:xfrm>
          <a:prstGeom prst="rect">
            <a:avLst/>
          </a:prstGeom>
          <a:noFill/>
        </p:spPr>
        <p:txBody>
          <a:bodyPr wrap="square" rtlCol="0">
            <a:spAutoFit/>
          </a:bodyPr>
          <a:lstStyle/>
          <a:p>
            <a:r>
              <a:rPr lang="en-US" sz="1600" baseline="30000" dirty="0">
                <a:solidFill>
                  <a:srgbClr val="585858"/>
                </a:solidFill>
              </a:rPr>
              <a:t>1</a:t>
            </a:r>
            <a:r>
              <a:rPr lang="en-US" dirty="0"/>
              <a:t> </a:t>
            </a:r>
            <a:r>
              <a:rPr lang="en-US" sz="1000" dirty="0"/>
              <a:t>Source: </a:t>
            </a:r>
            <a:r>
              <a:rPr lang="en-US" sz="1000" i="1" dirty="0"/>
              <a:t>“U.S. hospital costs by type of expense in percent 2016”, </a:t>
            </a:r>
            <a:r>
              <a:rPr lang="en-US" sz="1000" dirty="0"/>
              <a:t>Frederic </a:t>
            </a:r>
            <a:r>
              <a:rPr lang="en-US" sz="1000" dirty="0" err="1"/>
              <a:t>Michas</a:t>
            </a:r>
            <a:r>
              <a:rPr lang="en-US" sz="1000" dirty="0"/>
              <a:t> 2019 </a:t>
            </a:r>
            <a:endParaRPr lang="en-US" dirty="0"/>
          </a:p>
        </p:txBody>
      </p:sp>
      <p:pic>
        <p:nvPicPr>
          <p:cNvPr id="8" name="Picture 7">
            <a:extLst>
              <a:ext uri="{FF2B5EF4-FFF2-40B4-BE49-F238E27FC236}">
                <a16:creationId xmlns:a16="http://schemas.microsoft.com/office/drawing/2014/main" id="{7529E9CE-E956-482A-B908-243DAB60510B}"/>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170226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3" name="Title 2">
            <a:extLst>
              <a:ext uri="{FF2B5EF4-FFF2-40B4-BE49-F238E27FC236}">
                <a16:creationId xmlns:a16="http://schemas.microsoft.com/office/drawing/2014/main" id="{AA510D19-DB71-4DAF-8411-402387A6212D}"/>
              </a:ext>
            </a:extLst>
          </p:cNvPr>
          <p:cNvSpPr>
            <a:spLocks noGrp="1"/>
          </p:cNvSpPr>
          <p:nvPr>
            <p:ph type="title"/>
          </p:nvPr>
        </p:nvSpPr>
        <p:spPr/>
        <p:txBody>
          <a:bodyPr>
            <a:noAutofit/>
          </a:bodyPr>
          <a:lstStyle/>
          <a:p>
            <a:r>
              <a:rPr lang="en-US" sz="4000" dirty="0">
                <a:solidFill>
                  <a:srgbClr val="B8C889"/>
                </a:solidFill>
                <a:latin typeface="Bahnschrift" panose="020B0502040204020203" pitchFamily="34" charset="0"/>
              </a:rPr>
              <a:t>PV Microgrid Design Considerations</a:t>
            </a:r>
          </a:p>
        </p:txBody>
      </p:sp>
      <p:sp>
        <p:nvSpPr>
          <p:cNvPr id="5" name="Text Placeholder 4">
            <a:extLst>
              <a:ext uri="{FF2B5EF4-FFF2-40B4-BE49-F238E27FC236}">
                <a16:creationId xmlns:a16="http://schemas.microsoft.com/office/drawing/2014/main" id="{6CF5DA42-49AF-4BDD-B45F-74A2F119F209}"/>
              </a:ext>
            </a:extLst>
          </p:cNvPr>
          <p:cNvSpPr>
            <a:spLocks noGrp="1"/>
          </p:cNvSpPr>
          <p:nvPr>
            <p:ph type="body" idx="1"/>
          </p:nvPr>
        </p:nvSpPr>
        <p:spPr>
          <a:xfrm>
            <a:off x="311698" y="1152474"/>
            <a:ext cx="8520602" cy="3668003"/>
          </a:xfrm>
        </p:spPr>
        <p:txBody>
          <a:bodyPr/>
          <a:lstStyle/>
          <a:p>
            <a:r>
              <a:rPr lang="en-US" b="1" dirty="0">
                <a:latin typeface="Comfortaa" panose="020B0604020202020204" charset="0"/>
              </a:rPr>
              <a:t>Islanded or Grid Tied?</a:t>
            </a:r>
          </a:p>
          <a:p>
            <a:pPr lvl="1"/>
            <a:r>
              <a:rPr lang="en-US" dirty="0">
                <a:latin typeface="Comfortaa" panose="020B0604020202020204" charset="0"/>
              </a:rPr>
              <a:t>Grid tied systems require careful study and extensive engineering.</a:t>
            </a:r>
          </a:p>
          <a:p>
            <a:r>
              <a:rPr lang="en-US" b="1" dirty="0">
                <a:latin typeface="Comfortaa" panose="020B0604020202020204" charset="0"/>
              </a:rPr>
              <a:t>Battery Storage? </a:t>
            </a:r>
          </a:p>
          <a:p>
            <a:pPr lvl="1"/>
            <a:r>
              <a:rPr lang="en-US" dirty="0">
                <a:latin typeface="Comfortaa" panose="020B0604020202020204" charset="0"/>
              </a:rPr>
              <a:t>Balance between amount of battery storage/cost vs. percent solar penetration.  </a:t>
            </a:r>
          </a:p>
          <a:p>
            <a:r>
              <a:rPr lang="en-US" b="1" dirty="0">
                <a:latin typeface="Comfortaa" panose="020B0604020202020204" charset="0"/>
              </a:rPr>
              <a:t>BHI is battery manufacturer agnostic. </a:t>
            </a:r>
          </a:p>
          <a:p>
            <a:pPr lvl="1"/>
            <a:r>
              <a:rPr lang="en-US" dirty="0">
                <a:latin typeface="Comfortaa" panose="020B0604020202020204" charset="0"/>
              </a:rPr>
              <a:t>Important factors are cost vs. longevity and compatibility with charging and control system.  </a:t>
            </a:r>
          </a:p>
          <a:p>
            <a:pPr lvl="1">
              <a:buFont typeface="+mj-lt"/>
              <a:buAutoNum type="alphaLcParenR"/>
            </a:pPr>
            <a:endParaRPr lang="en-US" dirty="0"/>
          </a:p>
          <a:p>
            <a:pPr lvl="1">
              <a:buFont typeface="+mj-lt"/>
              <a:buAutoNum type="alphaLcParenR"/>
            </a:pPr>
            <a:endParaRPr lang="en-US" dirty="0"/>
          </a:p>
        </p:txBody>
      </p:sp>
      <p:pic>
        <p:nvPicPr>
          <p:cNvPr id="6" name="Picture 5">
            <a:extLst>
              <a:ext uri="{FF2B5EF4-FFF2-40B4-BE49-F238E27FC236}">
                <a16:creationId xmlns:a16="http://schemas.microsoft.com/office/drawing/2014/main" id="{A14F00DE-7AD9-4C96-864F-A802DB796C3C}"/>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461584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2" name="Picture 1">
            <a:extLst>
              <a:ext uri="{FF2B5EF4-FFF2-40B4-BE49-F238E27FC236}">
                <a16:creationId xmlns:a16="http://schemas.microsoft.com/office/drawing/2014/main" id="{6741A939-5A17-4231-A096-1A39E3A983CD}"/>
              </a:ext>
            </a:extLst>
          </p:cNvPr>
          <p:cNvPicPr>
            <a:picLocks noChangeAspect="1"/>
          </p:cNvPicPr>
          <p:nvPr/>
        </p:nvPicPr>
        <p:blipFill>
          <a:blip r:embed="rId3"/>
          <a:stretch>
            <a:fillRect/>
          </a:stretch>
        </p:blipFill>
        <p:spPr>
          <a:xfrm>
            <a:off x="717075" y="0"/>
            <a:ext cx="7461408" cy="5143500"/>
          </a:xfrm>
          <a:prstGeom prst="rect">
            <a:avLst/>
          </a:prstGeom>
        </p:spPr>
      </p:pic>
      <p:pic>
        <p:nvPicPr>
          <p:cNvPr id="3" name="Picture 2">
            <a:extLst>
              <a:ext uri="{FF2B5EF4-FFF2-40B4-BE49-F238E27FC236}">
                <a16:creationId xmlns:a16="http://schemas.microsoft.com/office/drawing/2014/main" id="{669D48C1-270B-454C-9CC6-2A1772ADFB6C}"/>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138133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a:extLst>
              <a:ext uri="{FF2B5EF4-FFF2-40B4-BE49-F238E27FC236}">
                <a16:creationId xmlns:a16="http://schemas.microsoft.com/office/drawing/2014/main" id="{36DF2E40-6DDC-40F6-B393-741B6F168780}"/>
              </a:ext>
            </a:extLst>
          </p:cNvPr>
          <p:cNvPicPr>
            <a:picLocks noChangeAspect="1"/>
          </p:cNvPicPr>
          <p:nvPr/>
        </p:nvPicPr>
        <p:blipFill>
          <a:blip r:embed="rId3"/>
          <a:stretch>
            <a:fillRect/>
          </a:stretch>
        </p:blipFill>
        <p:spPr>
          <a:xfrm>
            <a:off x="-84083" y="-575143"/>
            <a:ext cx="9228083" cy="6351657"/>
          </a:xfrm>
          <a:prstGeom prst="rect">
            <a:avLst/>
          </a:prstGeom>
        </p:spPr>
      </p:pic>
      <p:pic>
        <p:nvPicPr>
          <p:cNvPr id="4" name="Picture 3">
            <a:extLst>
              <a:ext uri="{FF2B5EF4-FFF2-40B4-BE49-F238E27FC236}">
                <a16:creationId xmlns:a16="http://schemas.microsoft.com/office/drawing/2014/main" id="{4384485D-B208-4C6C-81CC-DF947DE3ED50}"/>
              </a:ext>
            </a:extLst>
          </p:cNvPr>
          <p:cNvPicPr>
            <a:picLocks noChangeAspect="1"/>
          </p:cNvPicPr>
          <p:nvPr/>
        </p:nvPicPr>
        <p:blipFill>
          <a:blip r:embed="rId4"/>
          <a:stretch>
            <a:fillRect/>
          </a:stretch>
        </p:blipFill>
        <p:spPr>
          <a:xfrm>
            <a:off x="8380010" y="4381558"/>
            <a:ext cx="763990" cy="761942"/>
          </a:xfrm>
          <a:prstGeom prst="rect">
            <a:avLst/>
          </a:prstGeom>
        </p:spPr>
      </p:pic>
    </p:spTree>
    <p:extLst>
      <p:ext uri="{BB962C8B-B14F-4D97-AF65-F5344CB8AC3E}">
        <p14:creationId xmlns:p14="http://schemas.microsoft.com/office/powerpoint/2010/main" val="3503555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2" name="Picture 1">
            <a:extLst>
              <a:ext uri="{FF2B5EF4-FFF2-40B4-BE49-F238E27FC236}">
                <a16:creationId xmlns:a16="http://schemas.microsoft.com/office/drawing/2014/main" id="{D5DFC75B-67E5-454E-BCCE-F7B513244C4A}"/>
              </a:ext>
            </a:extLst>
          </p:cNvPr>
          <p:cNvPicPr>
            <a:picLocks noChangeAspect="1"/>
          </p:cNvPicPr>
          <p:nvPr/>
        </p:nvPicPr>
        <p:blipFill>
          <a:blip r:embed="rId3"/>
          <a:stretch>
            <a:fillRect/>
          </a:stretch>
        </p:blipFill>
        <p:spPr>
          <a:xfrm>
            <a:off x="-325821" y="-853498"/>
            <a:ext cx="9469821" cy="7094594"/>
          </a:xfrm>
          <a:prstGeom prst="rect">
            <a:avLst/>
          </a:prstGeom>
        </p:spPr>
      </p:pic>
      <p:pic>
        <p:nvPicPr>
          <p:cNvPr id="3" name="Picture 2">
            <a:extLst>
              <a:ext uri="{FF2B5EF4-FFF2-40B4-BE49-F238E27FC236}">
                <a16:creationId xmlns:a16="http://schemas.microsoft.com/office/drawing/2014/main" id="{F3804704-1C79-4323-99E6-9A0EBA39B984}"/>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172555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2" name="Title 1">
            <a:extLst>
              <a:ext uri="{FF2B5EF4-FFF2-40B4-BE49-F238E27FC236}">
                <a16:creationId xmlns:a16="http://schemas.microsoft.com/office/drawing/2014/main" id="{78767191-CE66-42C7-8ADA-4D9AB568ACA1}"/>
              </a:ext>
            </a:extLst>
          </p:cNvPr>
          <p:cNvSpPr>
            <a:spLocks noGrp="1"/>
          </p:cNvSpPr>
          <p:nvPr>
            <p:ph type="title"/>
          </p:nvPr>
        </p:nvSpPr>
        <p:spPr>
          <a:xfrm>
            <a:off x="477684" y="232027"/>
            <a:ext cx="8520603" cy="476604"/>
          </a:xfrm>
        </p:spPr>
        <p:txBody>
          <a:bodyPr>
            <a:normAutofit fontScale="90000"/>
          </a:bodyPr>
          <a:lstStyle/>
          <a:p>
            <a:pPr algn="l"/>
            <a:r>
              <a:rPr lang="en-US" sz="2800" dirty="0">
                <a:solidFill>
                  <a:srgbClr val="B8C889"/>
                </a:solidFill>
                <a:latin typeface="Bahnschrift" panose="020B0502040204020203" pitchFamily="34" charset="0"/>
              </a:rPr>
              <a:t>Africa’s Incredible Solar/PV Potential</a:t>
            </a:r>
          </a:p>
        </p:txBody>
      </p:sp>
      <p:pic>
        <p:nvPicPr>
          <p:cNvPr id="3" name="Picture 2">
            <a:extLst>
              <a:ext uri="{FF2B5EF4-FFF2-40B4-BE49-F238E27FC236}">
                <a16:creationId xmlns:a16="http://schemas.microsoft.com/office/drawing/2014/main" id="{F438FAB3-79F2-4A2E-96D2-E4344802CE20}"/>
              </a:ext>
            </a:extLst>
          </p:cNvPr>
          <p:cNvPicPr>
            <a:picLocks noChangeAspect="1"/>
          </p:cNvPicPr>
          <p:nvPr/>
        </p:nvPicPr>
        <p:blipFill>
          <a:blip r:embed="rId2"/>
          <a:stretch>
            <a:fillRect/>
          </a:stretch>
        </p:blipFill>
        <p:spPr>
          <a:xfrm>
            <a:off x="949293" y="915288"/>
            <a:ext cx="4119079" cy="3832968"/>
          </a:xfrm>
          <a:prstGeom prst="rect">
            <a:avLst/>
          </a:prstGeom>
        </p:spPr>
      </p:pic>
      <p:pic>
        <p:nvPicPr>
          <p:cNvPr id="5" name="Picture 4">
            <a:extLst>
              <a:ext uri="{FF2B5EF4-FFF2-40B4-BE49-F238E27FC236}">
                <a16:creationId xmlns:a16="http://schemas.microsoft.com/office/drawing/2014/main" id="{CE49E708-EA23-4E18-B27B-1688D77694FB}"/>
              </a:ext>
            </a:extLst>
          </p:cNvPr>
          <p:cNvPicPr>
            <a:picLocks noChangeAspect="1"/>
          </p:cNvPicPr>
          <p:nvPr/>
        </p:nvPicPr>
        <p:blipFill>
          <a:blip r:embed="rId3"/>
          <a:stretch>
            <a:fillRect/>
          </a:stretch>
        </p:blipFill>
        <p:spPr>
          <a:xfrm>
            <a:off x="5453452" y="1073887"/>
            <a:ext cx="2138297" cy="3713421"/>
          </a:xfrm>
          <a:prstGeom prst="rect">
            <a:avLst/>
          </a:prstGeom>
        </p:spPr>
      </p:pic>
      <p:pic>
        <p:nvPicPr>
          <p:cNvPr id="6" name="Picture 5">
            <a:extLst>
              <a:ext uri="{FF2B5EF4-FFF2-40B4-BE49-F238E27FC236}">
                <a16:creationId xmlns:a16="http://schemas.microsoft.com/office/drawing/2014/main" id="{D6DF8FD9-42EE-4A70-9A4B-72141B6B5E56}"/>
              </a:ext>
            </a:extLst>
          </p:cNvPr>
          <p:cNvPicPr>
            <a:picLocks noChangeAspect="1"/>
          </p:cNvPicPr>
          <p:nvPr/>
        </p:nvPicPr>
        <p:blipFill>
          <a:blip r:embed="rId4"/>
          <a:stretch>
            <a:fillRect/>
          </a:stretch>
        </p:blipFill>
        <p:spPr>
          <a:xfrm>
            <a:off x="1107925" y="3004457"/>
            <a:ext cx="1051990" cy="2022690"/>
          </a:xfrm>
          <a:prstGeom prst="rect">
            <a:avLst/>
          </a:prstGeom>
        </p:spPr>
      </p:pic>
      <p:pic>
        <p:nvPicPr>
          <p:cNvPr id="7" name="Picture 6">
            <a:extLst>
              <a:ext uri="{FF2B5EF4-FFF2-40B4-BE49-F238E27FC236}">
                <a16:creationId xmlns:a16="http://schemas.microsoft.com/office/drawing/2014/main" id="{7C7AC2A3-536C-4B60-90EF-3596F2C48C46}"/>
              </a:ext>
            </a:extLst>
          </p:cNvPr>
          <p:cNvPicPr>
            <a:picLocks noChangeAspect="1"/>
          </p:cNvPicPr>
          <p:nvPr/>
        </p:nvPicPr>
        <p:blipFill>
          <a:blip r:embed="rId5"/>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282204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C88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pic>
        <p:nvPicPr>
          <p:cNvPr id="9" name="Picture 8">
            <a:extLst>
              <a:ext uri="{FF2B5EF4-FFF2-40B4-BE49-F238E27FC236}">
                <a16:creationId xmlns:a16="http://schemas.microsoft.com/office/drawing/2014/main" id="{F2672952-1C46-424C-A564-28E5E2A280C6}"/>
              </a:ext>
            </a:extLst>
          </p:cNvPr>
          <p:cNvPicPr>
            <a:picLocks noChangeAspect="1"/>
          </p:cNvPicPr>
          <p:nvPr/>
        </p:nvPicPr>
        <p:blipFill>
          <a:blip r:embed="rId3"/>
          <a:stretch>
            <a:fillRect/>
          </a:stretch>
        </p:blipFill>
        <p:spPr>
          <a:xfrm>
            <a:off x="0" y="0"/>
            <a:ext cx="9144000" cy="5285984"/>
          </a:xfrm>
          <a:prstGeom prst="rect">
            <a:avLst/>
          </a:prstGeom>
        </p:spPr>
      </p:pic>
      <p:sp>
        <p:nvSpPr>
          <p:cNvPr id="12" name="Title 11">
            <a:extLst>
              <a:ext uri="{FF2B5EF4-FFF2-40B4-BE49-F238E27FC236}">
                <a16:creationId xmlns:a16="http://schemas.microsoft.com/office/drawing/2014/main" id="{0520861E-AA72-4C50-93C1-F558E99628B8}"/>
              </a:ext>
            </a:extLst>
          </p:cNvPr>
          <p:cNvSpPr>
            <a:spLocks noGrp="1"/>
          </p:cNvSpPr>
          <p:nvPr>
            <p:ph type="title"/>
          </p:nvPr>
        </p:nvSpPr>
        <p:spPr>
          <a:xfrm>
            <a:off x="350403" y="234855"/>
            <a:ext cx="8520602" cy="572703"/>
          </a:xfrm>
        </p:spPr>
        <p:txBody>
          <a:bodyPr>
            <a:normAutofit fontScale="90000"/>
          </a:bodyPr>
          <a:lstStyle/>
          <a:p>
            <a:pPr algn="ctr"/>
            <a:r>
              <a:rPr lang="en-US" dirty="0">
                <a:latin typeface="Bahnschrift" panose="020B0502040204020203" pitchFamily="34" charset="0"/>
              </a:rPr>
              <a:t> </a:t>
            </a:r>
            <a:r>
              <a:rPr lang="en-US" dirty="0" err="1">
                <a:solidFill>
                  <a:schemeClr val="bg1"/>
                </a:solidFill>
              </a:rPr>
              <a:t>Hôpital</a:t>
            </a:r>
            <a:r>
              <a:rPr lang="en-US" dirty="0">
                <a:solidFill>
                  <a:schemeClr val="bg1"/>
                </a:solidFill>
              </a:rPr>
              <a:t> </a:t>
            </a:r>
            <a:r>
              <a:rPr lang="en-US" dirty="0" err="1">
                <a:solidFill>
                  <a:schemeClr val="bg1"/>
                </a:solidFill>
              </a:rPr>
              <a:t>Universitaire</a:t>
            </a:r>
            <a:r>
              <a:rPr lang="en-US" dirty="0">
                <a:solidFill>
                  <a:schemeClr val="bg1"/>
                </a:solidFill>
              </a:rPr>
              <a:t> de Mirebalais (HUM) </a:t>
            </a:r>
            <a:br>
              <a:rPr lang="en-US" dirty="0">
                <a:solidFill>
                  <a:schemeClr val="bg1"/>
                </a:solidFill>
              </a:rPr>
            </a:br>
            <a:r>
              <a:rPr lang="en-US" dirty="0">
                <a:solidFill>
                  <a:schemeClr val="bg1"/>
                </a:solidFill>
                <a:latin typeface="Bahnschrift" panose="020B0502040204020203" pitchFamily="34" charset="0"/>
              </a:rPr>
              <a:t>Haiti Teaching Hospital: 400 Beds</a:t>
            </a:r>
          </a:p>
        </p:txBody>
      </p:sp>
      <p:pic>
        <p:nvPicPr>
          <p:cNvPr id="6" name="Picture 5">
            <a:extLst>
              <a:ext uri="{FF2B5EF4-FFF2-40B4-BE49-F238E27FC236}">
                <a16:creationId xmlns:a16="http://schemas.microsoft.com/office/drawing/2014/main" id="{D06189BD-DE72-4339-BF95-25BDD8870095}"/>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3565270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3" name="Title 2">
            <a:extLst>
              <a:ext uri="{FF2B5EF4-FFF2-40B4-BE49-F238E27FC236}">
                <a16:creationId xmlns:a16="http://schemas.microsoft.com/office/drawing/2014/main" id="{AA510D19-DB71-4DAF-8411-402387A6212D}"/>
              </a:ext>
            </a:extLst>
          </p:cNvPr>
          <p:cNvSpPr>
            <a:spLocks noGrp="1"/>
          </p:cNvSpPr>
          <p:nvPr>
            <p:ph type="title"/>
          </p:nvPr>
        </p:nvSpPr>
        <p:spPr>
          <a:xfrm>
            <a:off x="623398" y="495288"/>
            <a:ext cx="8520602" cy="572703"/>
          </a:xfrm>
        </p:spPr>
        <p:txBody>
          <a:bodyPr>
            <a:normAutofit fontScale="90000"/>
          </a:bodyPr>
          <a:lstStyle/>
          <a:p>
            <a:r>
              <a:rPr lang="en-US" dirty="0">
                <a:solidFill>
                  <a:srgbClr val="B8C889"/>
                </a:solidFill>
                <a:latin typeface="Bahnschrift" panose="020B0502040204020203" pitchFamily="34" charset="0"/>
              </a:rPr>
              <a:t>PV Micro Grid Design Examples: </a:t>
            </a:r>
            <a:br>
              <a:rPr lang="en-US" dirty="0">
                <a:solidFill>
                  <a:srgbClr val="B8C889"/>
                </a:solidFill>
                <a:latin typeface="Bahnschrift" panose="020B0502040204020203" pitchFamily="34" charset="0"/>
              </a:rPr>
            </a:br>
            <a:r>
              <a:rPr lang="en-US" sz="2200" i="1" dirty="0">
                <a:solidFill>
                  <a:srgbClr val="B8C889"/>
                </a:solidFill>
                <a:latin typeface="Bahnschrift" panose="020B0502040204020203" pitchFamily="34" charset="0"/>
              </a:rPr>
              <a:t>Islanded with 78% SP</a:t>
            </a:r>
            <a:endParaRPr lang="en-US" i="1" dirty="0">
              <a:solidFill>
                <a:srgbClr val="B8C889"/>
              </a:solidFill>
              <a:latin typeface="Bahnschrift" panose="020B0502040204020203" pitchFamily="34" charset="0"/>
            </a:endParaRPr>
          </a:p>
        </p:txBody>
      </p:sp>
      <p:sp>
        <p:nvSpPr>
          <p:cNvPr id="5" name="Text Placeholder 4">
            <a:extLst>
              <a:ext uri="{FF2B5EF4-FFF2-40B4-BE49-F238E27FC236}">
                <a16:creationId xmlns:a16="http://schemas.microsoft.com/office/drawing/2014/main" id="{6CF5DA42-49AF-4BDD-B45F-74A2F119F209}"/>
              </a:ext>
            </a:extLst>
          </p:cNvPr>
          <p:cNvSpPr>
            <a:spLocks noGrp="1"/>
          </p:cNvSpPr>
          <p:nvPr>
            <p:ph type="body" idx="1"/>
          </p:nvPr>
        </p:nvSpPr>
        <p:spPr>
          <a:xfrm>
            <a:off x="48311" y="1316003"/>
            <a:ext cx="8894162" cy="3668003"/>
          </a:xfrm>
        </p:spPr>
        <p:txBody>
          <a:bodyPr>
            <a:normAutofit/>
          </a:bodyPr>
          <a:lstStyle/>
          <a:p>
            <a:pPr lvl="1"/>
            <a:r>
              <a:rPr lang="en-US" dirty="0">
                <a:latin typeface="Comfortaa" panose="020B0604020202020204" charset="0"/>
              </a:rPr>
              <a:t>Islanded system with extensive battery storage </a:t>
            </a:r>
          </a:p>
          <a:p>
            <a:pPr lvl="1"/>
            <a:r>
              <a:rPr lang="en-US" dirty="0">
                <a:latin typeface="Comfortaa" panose="020B0604020202020204" charset="0"/>
              </a:rPr>
              <a:t>1,350 kWp of roof mounted PV panels producing avg 5,950 kWh/day. </a:t>
            </a:r>
          </a:p>
          <a:p>
            <a:pPr lvl="1"/>
            <a:r>
              <a:rPr lang="en-US" dirty="0">
                <a:latin typeface="Comfortaa" panose="020B0604020202020204" charset="0"/>
              </a:rPr>
              <a:t>2,324 kWh of Tesla lithium ion battery storage with integrated inverter/charger and cooling.  90% DOD. 15 year warranty.</a:t>
            </a:r>
          </a:p>
          <a:p>
            <a:pPr lvl="1"/>
            <a:r>
              <a:rPr lang="en-US" dirty="0">
                <a:latin typeface="Comfortaa" panose="020B0604020202020204" charset="0"/>
              </a:rPr>
              <a:t>Anticipated solar penetration with load growth of 78% with diesel gen providing 22%.  </a:t>
            </a:r>
            <a:r>
              <a:rPr lang="en-US" sz="1600" i="1" dirty="0">
                <a:latin typeface="Comfortaa" panose="020B0604020202020204" charset="0"/>
              </a:rPr>
              <a:t>(Gen set to be optimized by Tesla controller) </a:t>
            </a:r>
            <a:endParaRPr lang="en-US" i="1" dirty="0">
              <a:latin typeface="Comfortaa" panose="020B0604020202020204" charset="0"/>
            </a:endParaRPr>
          </a:p>
          <a:p>
            <a:pPr lvl="1"/>
            <a:r>
              <a:rPr lang="en-US" dirty="0">
                <a:latin typeface="Comfortaa" panose="020B0604020202020204" charset="0"/>
              </a:rPr>
              <a:t>Energy conservation upgrades of $296,500</a:t>
            </a:r>
          </a:p>
          <a:p>
            <a:pPr lvl="1"/>
            <a:r>
              <a:rPr lang="en-US" dirty="0">
                <a:latin typeface="Comfortaa" panose="020B0604020202020204" charset="0"/>
              </a:rPr>
              <a:t>System cost per kW, $2,984.  Annual cost saving $880,000.  ROI- 4.6 years.  </a:t>
            </a:r>
          </a:p>
          <a:p>
            <a:pPr lvl="1"/>
            <a:r>
              <a:rPr lang="en-US" dirty="0">
                <a:latin typeface="Comfortaa" panose="020B0604020202020204" charset="0"/>
              </a:rPr>
              <a:t>Estimated completion May 2023.  </a:t>
            </a:r>
          </a:p>
          <a:p>
            <a:pPr lvl="1">
              <a:buFont typeface="+mj-lt"/>
              <a:buAutoNum type="alphaLcParenR"/>
            </a:pPr>
            <a:endParaRPr lang="en-US" dirty="0"/>
          </a:p>
        </p:txBody>
      </p:sp>
      <p:cxnSp>
        <p:nvCxnSpPr>
          <p:cNvPr id="6" name="Straight Connector 5">
            <a:extLst>
              <a:ext uri="{FF2B5EF4-FFF2-40B4-BE49-F238E27FC236}">
                <a16:creationId xmlns:a16="http://schemas.microsoft.com/office/drawing/2014/main" id="{1E47BA22-2C38-48D9-A2B2-19631C2FB892}"/>
              </a:ext>
            </a:extLst>
          </p:cNvPr>
          <p:cNvCxnSpPr>
            <a:cxnSpLocks/>
          </p:cNvCxnSpPr>
          <p:nvPr/>
        </p:nvCxnSpPr>
        <p:spPr>
          <a:xfrm>
            <a:off x="452230" y="105851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3822411-6845-4DCB-A54C-2C5C572DFE8F}"/>
              </a:ext>
            </a:extLst>
          </p:cNvPr>
          <p:cNvPicPr>
            <a:picLocks noChangeAspect="1"/>
          </p:cNvPicPr>
          <p:nvPr/>
        </p:nvPicPr>
        <p:blipFill>
          <a:blip r:embed="rId3"/>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70829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2" name="Picture 1">
            <a:extLst>
              <a:ext uri="{FF2B5EF4-FFF2-40B4-BE49-F238E27FC236}">
                <a16:creationId xmlns:a16="http://schemas.microsoft.com/office/drawing/2014/main" id="{BF2D8431-E6E0-4731-9E48-5C17DC11C144}"/>
              </a:ext>
            </a:extLst>
          </p:cNvPr>
          <p:cNvPicPr>
            <a:picLocks noChangeAspect="1"/>
          </p:cNvPicPr>
          <p:nvPr/>
        </p:nvPicPr>
        <p:blipFill>
          <a:blip r:embed="rId3"/>
          <a:stretch>
            <a:fillRect/>
          </a:stretch>
        </p:blipFill>
        <p:spPr>
          <a:xfrm>
            <a:off x="-1" y="-979125"/>
            <a:ext cx="9144001" cy="6627188"/>
          </a:xfrm>
          <a:prstGeom prst="rect">
            <a:avLst/>
          </a:prstGeom>
        </p:spPr>
      </p:pic>
      <p:sp>
        <p:nvSpPr>
          <p:cNvPr id="4" name="Rectangle 3">
            <a:extLst>
              <a:ext uri="{FF2B5EF4-FFF2-40B4-BE49-F238E27FC236}">
                <a16:creationId xmlns:a16="http://schemas.microsoft.com/office/drawing/2014/main" id="{3CB6E08F-349C-430A-BBEF-FAD04F6FA54B}"/>
              </a:ext>
            </a:extLst>
          </p:cNvPr>
          <p:cNvSpPr/>
          <p:nvPr/>
        </p:nvSpPr>
        <p:spPr>
          <a:xfrm>
            <a:off x="-1" y="3959077"/>
            <a:ext cx="4572000" cy="1569660"/>
          </a:xfrm>
          <a:prstGeom prst="rect">
            <a:avLst/>
          </a:prstGeom>
        </p:spPr>
        <p:txBody>
          <a:bodyPr>
            <a:spAutoFit/>
          </a:bodyPr>
          <a:lstStyle/>
          <a:p>
            <a:pPr algn="ctr"/>
            <a:r>
              <a:rPr lang="en-US" sz="2400" dirty="0">
                <a:solidFill>
                  <a:schemeClr val="tx1"/>
                </a:solidFill>
                <a:latin typeface="Bahnschrift" panose="020B0502040204020203" pitchFamily="34" charset="0"/>
              </a:rPr>
              <a:t>Niger Children’s Pediatric Hospital – 93% SP</a:t>
            </a:r>
          </a:p>
          <a:p>
            <a:pPr algn="ctr"/>
            <a:r>
              <a:rPr lang="en-US" sz="2400" dirty="0">
                <a:solidFill>
                  <a:schemeClr val="tx1"/>
                </a:solidFill>
                <a:latin typeface="Bahnschrift" panose="020B0502040204020203" pitchFamily="34" charset="0"/>
              </a:rPr>
              <a:t>Islanded w/ Generator &amp; Grid Back Up</a:t>
            </a:r>
          </a:p>
        </p:txBody>
      </p:sp>
      <p:pic>
        <p:nvPicPr>
          <p:cNvPr id="5" name="Picture 4">
            <a:extLst>
              <a:ext uri="{FF2B5EF4-FFF2-40B4-BE49-F238E27FC236}">
                <a16:creationId xmlns:a16="http://schemas.microsoft.com/office/drawing/2014/main" id="{DDC5E2BB-695F-4E9F-8FCC-E7764020E3E8}"/>
              </a:ext>
            </a:extLst>
          </p:cNvPr>
          <p:cNvPicPr>
            <a:picLocks noChangeAspect="1"/>
          </p:cNvPicPr>
          <p:nvPr/>
        </p:nvPicPr>
        <p:blipFill>
          <a:blip r:embed="rId4"/>
          <a:stretch>
            <a:fillRect/>
          </a:stretch>
        </p:blipFill>
        <p:spPr>
          <a:xfrm>
            <a:off x="8174810" y="4681193"/>
            <a:ext cx="762066" cy="762066"/>
          </a:xfrm>
          <a:prstGeom prst="rect">
            <a:avLst/>
          </a:prstGeom>
        </p:spPr>
      </p:pic>
    </p:spTree>
    <p:extLst>
      <p:ext uri="{BB962C8B-B14F-4D97-AF65-F5344CB8AC3E}">
        <p14:creationId xmlns:p14="http://schemas.microsoft.com/office/powerpoint/2010/main" val="1073905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3" name="Title 2">
            <a:extLst>
              <a:ext uri="{FF2B5EF4-FFF2-40B4-BE49-F238E27FC236}">
                <a16:creationId xmlns:a16="http://schemas.microsoft.com/office/drawing/2014/main" id="{AA510D19-DB71-4DAF-8411-402387A6212D}"/>
              </a:ext>
            </a:extLst>
          </p:cNvPr>
          <p:cNvSpPr>
            <a:spLocks noGrp="1"/>
          </p:cNvSpPr>
          <p:nvPr>
            <p:ph type="title"/>
          </p:nvPr>
        </p:nvSpPr>
        <p:spPr>
          <a:xfrm>
            <a:off x="473614" y="428030"/>
            <a:ext cx="8520602" cy="572703"/>
          </a:xfrm>
        </p:spPr>
        <p:txBody>
          <a:bodyPr>
            <a:normAutofit fontScale="90000"/>
          </a:bodyPr>
          <a:lstStyle/>
          <a:p>
            <a:r>
              <a:rPr lang="en-US" dirty="0">
                <a:solidFill>
                  <a:srgbClr val="B8C889"/>
                </a:solidFill>
                <a:latin typeface="Bahnschrift" panose="020B0502040204020203" pitchFamily="34" charset="0"/>
              </a:rPr>
              <a:t>Niger Hospital - 93% SP:</a:t>
            </a:r>
            <a:br>
              <a:rPr lang="en-US" dirty="0">
                <a:solidFill>
                  <a:srgbClr val="B8C889"/>
                </a:solidFill>
                <a:latin typeface="Bahnschrift" panose="020B0502040204020203" pitchFamily="34" charset="0"/>
              </a:rPr>
            </a:br>
            <a:r>
              <a:rPr lang="en-US" sz="2200" i="1" dirty="0">
                <a:solidFill>
                  <a:srgbClr val="B8C889"/>
                </a:solidFill>
                <a:latin typeface="Bahnschrift" panose="020B0502040204020203" pitchFamily="34" charset="0"/>
              </a:rPr>
              <a:t>Islanded w/ Generator &amp; Grid Back Up</a:t>
            </a:r>
            <a:endParaRPr lang="en-US" i="1" dirty="0">
              <a:solidFill>
                <a:srgbClr val="B8C889"/>
              </a:solidFill>
              <a:latin typeface="Bahnschrift" panose="020B0502040204020203" pitchFamily="34" charset="0"/>
            </a:endParaRPr>
          </a:p>
        </p:txBody>
      </p:sp>
      <p:sp>
        <p:nvSpPr>
          <p:cNvPr id="5" name="Text Placeholder 4">
            <a:extLst>
              <a:ext uri="{FF2B5EF4-FFF2-40B4-BE49-F238E27FC236}">
                <a16:creationId xmlns:a16="http://schemas.microsoft.com/office/drawing/2014/main" id="{6CF5DA42-49AF-4BDD-B45F-74A2F119F209}"/>
              </a:ext>
            </a:extLst>
          </p:cNvPr>
          <p:cNvSpPr>
            <a:spLocks noGrp="1"/>
          </p:cNvSpPr>
          <p:nvPr>
            <p:ph type="body" idx="1"/>
          </p:nvPr>
        </p:nvSpPr>
        <p:spPr>
          <a:xfrm>
            <a:off x="48311" y="1316003"/>
            <a:ext cx="8832302" cy="3668003"/>
          </a:xfrm>
        </p:spPr>
        <p:txBody>
          <a:bodyPr/>
          <a:lstStyle/>
          <a:p>
            <a:pPr marL="571500" lvl="1" indent="0">
              <a:buNone/>
            </a:pPr>
            <a:r>
              <a:rPr lang="en-US" b="1" dirty="0">
                <a:latin typeface="Comfortaa" panose="020B0604020202020204" charset="0"/>
              </a:rPr>
              <a:t>Children’s Pediatric Hospital: Niger</a:t>
            </a:r>
          </a:p>
          <a:p>
            <a:pPr lvl="1"/>
            <a:r>
              <a:rPr lang="en-US" dirty="0">
                <a:latin typeface="Comfortaa" panose="020B0604020202020204" charset="0"/>
              </a:rPr>
              <a:t>Islanded system with battery storage.</a:t>
            </a:r>
          </a:p>
          <a:p>
            <a:pPr lvl="1"/>
            <a:r>
              <a:rPr lang="en-US" dirty="0">
                <a:latin typeface="Comfortaa" panose="020B0604020202020204" charset="0"/>
              </a:rPr>
              <a:t>Energy consumption Curve: 85% during day. </a:t>
            </a:r>
          </a:p>
          <a:p>
            <a:pPr lvl="2"/>
            <a:r>
              <a:rPr lang="en-US" dirty="0">
                <a:latin typeface="Comfortaa" panose="020B0604020202020204" charset="0"/>
              </a:rPr>
              <a:t>Generator runs 3-4 times per week to top off batteries.</a:t>
            </a:r>
          </a:p>
          <a:p>
            <a:pPr lvl="2"/>
            <a:r>
              <a:rPr lang="en-US" dirty="0">
                <a:latin typeface="Comfortaa" panose="020B0604020202020204" charset="0"/>
              </a:rPr>
              <a:t>120 kWp of roof mounted PV panels producing avg 455 kWh a day. </a:t>
            </a:r>
          </a:p>
          <a:p>
            <a:pPr lvl="2"/>
            <a:r>
              <a:rPr lang="en-US" dirty="0">
                <a:latin typeface="Comfortaa" panose="020B0604020202020204" charset="0"/>
              </a:rPr>
              <a:t>389 kWh of Sonnenschein gel.  50% DOD. 5 Year Warranty.</a:t>
            </a:r>
          </a:p>
          <a:p>
            <a:pPr lvl="1"/>
            <a:r>
              <a:rPr lang="en-US" dirty="0">
                <a:latin typeface="Comfortaa" panose="020B0604020202020204" charset="0"/>
              </a:rPr>
              <a:t>SMA Multi Cluster Inverter/charger.</a:t>
            </a:r>
          </a:p>
          <a:p>
            <a:pPr lvl="1"/>
            <a:r>
              <a:rPr lang="en-US" dirty="0">
                <a:latin typeface="Comfortaa" panose="020B0604020202020204" charset="0"/>
              </a:rPr>
              <a:t>System cost per kW, $3,532.  </a:t>
            </a:r>
          </a:p>
          <a:p>
            <a:pPr lvl="1"/>
            <a:r>
              <a:rPr lang="en-US" dirty="0">
                <a:latin typeface="Comfortaa" panose="020B0604020202020204" charset="0"/>
              </a:rPr>
              <a:t>ROI: 5.2 years</a:t>
            </a:r>
          </a:p>
          <a:p>
            <a:pPr lvl="1"/>
            <a:r>
              <a:rPr lang="en-US" dirty="0">
                <a:latin typeface="Comfortaa" panose="020B0604020202020204" charset="0"/>
              </a:rPr>
              <a:t>Completed April 2019.  </a:t>
            </a:r>
            <a:endParaRPr lang="en-US" dirty="0"/>
          </a:p>
          <a:p>
            <a:pPr lvl="1"/>
            <a:endParaRPr lang="en-US" dirty="0"/>
          </a:p>
          <a:p>
            <a:pPr lvl="1"/>
            <a:endParaRPr lang="en-US" dirty="0"/>
          </a:p>
          <a:p>
            <a:pPr lvl="1"/>
            <a:endParaRPr lang="en-US" dirty="0"/>
          </a:p>
        </p:txBody>
      </p:sp>
      <p:cxnSp>
        <p:nvCxnSpPr>
          <p:cNvPr id="6" name="Straight Connector 5">
            <a:extLst>
              <a:ext uri="{FF2B5EF4-FFF2-40B4-BE49-F238E27FC236}">
                <a16:creationId xmlns:a16="http://schemas.microsoft.com/office/drawing/2014/main" id="{1E47BA22-2C38-48D9-A2B2-19631C2FB892}"/>
              </a:ext>
            </a:extLst>
          </p:cNvPr>
          <p:cNvCxnSpPr>
            <a:cxnSpLocks/>
          </p:cNvCxnSpPr>
          <p:nvPr/>
        </p:nvCxnSpPr>
        <p:spPr>
          <a:xfrm>
            <a:off x="452230" y="105851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68D6910-719D-4734-BE7E-2210C945B154}"/>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3659603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1" descr="A person standing in front of a building&#10;&#10;Description generated with high confidence"/>
          <p:cNvPicPr preferRelativeResize="0"/>
          <p:nvPr/>
        </p:nvPicPr>
        <p:blipFill rotWithShape="1">
          <a:blip r:embed="rId3">
            <a:alphaModFix/>
          </a:blip>
          <a:srcRect r="4253" b="28342"/>
          <a:stretch/>
        </p:blipFill>
        <p:spPr>
          <a:xfrm>
            <a:off x="0" y="-1"/>
            <a:ext cx="9163455" cy="5143501"/>
          </a:xfrm>
          <a:prstGeom prst="rect">
            <a:avLst/>
          </a:prstGeom>
          <a:noFill/>
          <a:ln>
            <a:noFill/>
          </a:ln>
        </p:spPr>
      </p:pic>
      <p:sp>
        <p:nvSpPr>
          <p:cNvPr id="138" name="Google Shape;138;p21"/>
          <p:cNvSpPr/>
          <p:nvPr/>
        </p:nvSpPr>
        <p:spPr>
          <a:xfrm>
            <a:off x="0" y="0"/>
            <a:ext cx="9144000" cy="5143499"/>
          </a:xfrm>
          <a:prstGeom prst="rect">
            <a:avLst/>
          </a:prstGeom>
          <a:gradFill>
            <a:gsLst>
              <a:gs pos="0">
                <a:srgbClr val="000000">
                  <a:alpha val="9803"/>
                </a:srgbClr>
              </a:gs>
              <a:gs pos="48000">
                <a:srgbClr val="000000">
                  <a:alpha val="84705"/>
                </a:srgbClr>
              </a:gs>
              <a:gs pos="100000">
                <a:srgbClr val="000000">
                  <a:alpha val="84705"/>
                </a:srgbClr>
              </a:gs>
            </a:gsLst>
            <a:lin ang="10800000" scaled="0"/>
          </a:gra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grpSp>
        <p:nvGrpSpPr>
          <p:cNvPr id="139" name="Google Shape;139;p21"/>
          <p:cNvGrpSpPr/>
          <p:nvPr/>
        </p:nvGrpSpPr>
        <p:grpSpPr>
          <a:xfrm>
            <a:off x="718034" y="1826624"/>
            <a:ext cx="4851670" cy="2217612"/>
            <a:chOff x="916434" y="2328089"/>
            <a:chExt cx="6468893" cy="2956816"/>
          </a:xfrm>
        </p:grpSpPr>
        <p:cxnSp>
          <p:nvCxnSpPr>
            <p:cNvPr id="142" name="Google Shape;142;p21"/>
            <p:cNvCxnSpPr/>
            <p:nvPr/>
          </p:nvCxnSpPr>
          <p:spPr>
            <a:xfrm>
              <a:off x="1049140" y="2328089"/>
              <a:ext cx="5012637" cy="0"/>
            </a:xfrm>
            <a:prstGeom prst="straightConnector1">
              <a:avLst/>
            </a:prstGeom>
            <a:noFill/>
            <a:ln w="9525" cap="flat" cmpd="sng">
              <a:solidFill>
                <a:schemeClr val="lt1"/>
              </a:solidFill>
              <a:prstDash val="solid"/>
              <a:miter lim="800000"/>
              <a:headEnd type="none" w="sm" len="sm"/>
              <a:tailEnd type="none" w="sm" len="sm"/>
            </a:ln>
          </p:spPr>
        </p:cxnSp>
        <p:sp>
          <p:nvSpPr>
            <p:cNvPr id="143" name="Google Shape;143;p21"/>
            <p:cNvSpPr txBox="1"/>
            <p:nvPr/>
          </p:nvSpPr>
          <p:spPr>
            <a:xfrm>
              <a:off x="916434" y="2706676"/>
              <a:ext cx="6468893" cy="2578229"/>
            </a:xfrm>
            <a:prstGeom prst="rect">
              <a:avLst/>
            </a:prstGeom>
            <a:noFill/>
            <a:ln>
              <a:noFill/>
            </a:ln>
          </p:spPr>
          <p:txBody>
            <a:bodyPr spcFirstLastPara="1" wrap="square" lIns="68569" tIns="34275" rIns="68569" bIns="34275" anchor="t" anchorCtr="0">
              <a:noAutofit/>
            </a:bodyPr>
            <a:lstStyle/>
            <a:p>
              <a:pPr lvl="0">
                <a:lnSpc>
                  <a:spcPct val="120000"/>
                </a:lnSpc>
                <a:buClr>
                  <a:schemeClr val="lt1"/>
                </a:buClr>
                <a:buSzPts val="2000"/>
              </a:pPr>
              <a:r>
                <a:rPr lang="en-US" sz="1500" dirty="0">
                  <a:solidFill>
                    <a:schemeClr val="bg1"/>
                  </a:solidFill>
                  <a:latin typeface="Comfortaa" panose="020B0604020202020204" charset="0"/>
                  <a:ea typeface="Verdana" panose="020B0604030504040204" pitchFamily="34" charset="0"/>
                </a:rPr>
                <a:t>Build Health International promotes global equity by developing high-quality health infrastructure to enable access to dignified and affordable healthcare in impoverished and resource-constrained regions of the world.</a:t>
              </a:r>
              <a:endParaRPr sz="1500" dirty="0">
                <a:solidFill>
                  <a:schemeClr val="bg1"/>
                </a:solidFill>
                <a:latin typeface="Comfortaa" panose="020B0604020202020204" charset="0"/>
                <a:ea typeface="Verdana" panose="020B0604030504040204" pitchFamily="34" charset="0"/>
              </a:endParaRPr>
            </a:p>
          </p:txBody>
        </p:sp>
      </p:grpSp>
      <p:sp>
        <p:nvSpPr>
          <p:cNvPr id="9" name="Title 1">
            <a:extLst>
              <a:ext uri="{FF2B5EF4-FFF2-40B4-BE49-F238E27FC236}">
                <a16:creationId xmlns:a16="http://schemas.microsoft.com/office/drawing/2014/main" id="{6A0B5308-62CA-43D4-B6DE-6515F0693FAC}"/>
              </a:ext>
            </a:extLst>
          </p:cNvPr>
          <p:cNvSpPr>
            <a:spLocks noGrp="1"/>
          </p:cNvSpPr>
          <p:nvPr>
            <p:ph type="title"/>
          </p:nvPr>
        </p:nvSpPr>
        <p:spPr>
          <a:xfrm>
            <a:off x="718034" y="1011301"/>
            <a:ext cx="8520602" cy="572703"/>
          </a:xfrm>
        </p:spPr>
        <p:txBody>
          <a:bodyPr>
            <a:noAutofit/>
          </a:bodyPr>
          <a:lstStyle/>
          <a:p>
            <a:r>
              <a:rPr lang="en-US" sz="3200" dirty="0">
                <a:solidFill>
                  <a:schemeClr val="bg1"/>
                </a:solidFill>
                <a:latin typeface="Bahnschrift" panose="020B0502040204020203" pitchFamily="34" charset="0"/>
              </a:rPr>
              <a:t>About Build Health International</a:t>
            </a:r>
          </a:p>
        </p:txBody>
      </p:sp>
      <p:pic>
        <p:nvPicPr>
          <p:cNvPr id="10" name="Picture 9">
            <a:extLst>
              <a:ext uri="{FF2B5EF4-FFF2-40B4-BE49-F238E27FC236}">
                <a16:creationId xmlns:a16="http://schemas.microsoft.com/office/drawing/2014/main" id="{BC02D94D-0CE6-454B-81C6-41AA25948C20}"/>
              </a:ext>
            </a:extLst>
          </p:cNvPr>
          <p:cNvPicPr>
            <a:picLocks noChangeAspect="1"/>
          </p:cNvPicPr>
          <p:nvPr/>
        </p:nvPicPr>
        <p:blipFill>
          <a:blip r:embed="rId4"/>
          <a:stretch>
            <a:fillRect/>
          </a:stretch>
        </p:blipFill>
        <p:spPr>
          <a:xfrm>
            <a:off x="8178483" y="4252961"/>
            <a:ext cx="763990" cy="7619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2" name="Picture 1">
            <a:extLst>
              <a:ext uri="{FF2B5EF4-FFF2-40B4-BE49-F238E27FC236}">
                <a16:creationId xmlns:a16="http://schemas.microsoft.com/office/drawing/2014/main" id="{3782BD46-EAFA-4FE8-B8FE-1CC4CE39550E}"/>
              </a:ext>
            </a:extLst>
          </p:cNvPr>
          <p:cNvPicPr>
            <a:picLocks noChangeAspect="1"/>
          </p:cNvPicPr>
          <p:nvPr/>
        </p:nvPicPr>
        <p:blipFill>
          <a:blip r:embed="rId3"/>
          <a:stretch>
            <a:fillRect/>
          </a:stretch>
        </p:blipFill>
        <p:spPr>
          <a:xfrm>
            <a:off x="714375" y="0"/>
            <a:ext cx="7715250" cy="5143500"/>
          </a:xfrm>
          <a:prstGeom prst="rect">
            <a:avLst/>
          </a:prstGeom>
        </p:spPr>
      </p:pic>
      <p:pic>
        <p:nvPicPr>
          <p:cNvPr id="3" name="Picture 2">
            <a:extLst>
              <a:ext uri="{FF2B5EF4-FFF2-40B4-BE49-F238E27FC236}">
                <a16:creationId xmlns:a16="http://schemas.microsoft.com/office/drawing/2014/main" id="{78370080-A842-4D7D-805B-C774E3E3F280}"/>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348932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2" name="Title 1">
            <a:extLst>
              <a:ext uri="{FF2B5EF4-FFF2-40B4-BE49-F238E27FC236}">
                <a16:creationId xmlns:a16="http://schemas.microsoft.com/office/drawing/2014/main" id="{38B871CF-A276-44A9-B096-29FC478C811A}"/>
              </a:ext>
            </a:extLst>
          </p:cNvPr>
          <p:cNvSpPr>
            <a:spLocks noGrp="1"/>
          </p:cNvSpPr>
          <p:nvPr>
            <p:ph type="title"/>
          </p:nvPr>
        </p:nvSpPr>
        <p:spPr>
          <a:xfrm>
            <a:off x="694470" y="247276"/>
            <a:ext cx="8520604" cy="572703"/>
          </a:xfrm>
        </p:spPr>
        <p:txBody>
          <a:bodyPr>
            <a:normAutofit fontScale="90000"/>
          </a:bodyPr>
          <a:lstStyle/>
          <a:p>
            <a:r>
              <a:rPr lang="en-US" dirty="0">
                <a:solidFill>
                  <a:srgbClr val="B8C889"/>
                </a:solidFill>
                <a:latin typeface="Bahnschrift" panose="020B0502040204020203" pitchFamily="34" charset="0"/>
              </a:rPr>
              <a:t>Zambia Children’s Hospital</a:t>
            </a:r>
            <a:br>
              <a:rPr lang="en-US" dirty="0">
                <a:solidFill>
                  <a:srgbClr val="B8C889"/>
                </a:solidFill>
                <a:latin typeface="Bahnschrift" panose="020B0502040204020203" pitchFamily="34" charset="0"/>
              </a:rPr>
            </a:br>
            <a:r>
              <a:rPr lang="en-US" sz="2200" i="1" dirty="0">
                <a:solidFill>
                  <a:srgbClr val="B8C889"/>
                </a:solidFill>
                <a:latin typeface="Bahnschrift" panose="020B0502040204020203" pitchFamily="34" charset="0"/>
              </a:rPr>
              <a:t>Grid Tied System w/ Battery Storage</a:t>
            </a:r>
            <a:endParaRPr lang="en-US" i="1" dirty="0">
              <a:solidFill>
                <a:srgbClr val="B8C889"/>
              </a:solidFill>
              <a:latin typeface="Bahnschrift" panose="020B0502040204020203" pitchFamily="34" charset="0"/>
            </a:endParaRPr>
          </a:p>
        </p:txBody>
      </p:sp>
      <p:sp>
        <p:nvSpPr>
          <p:cNvPr id="10" name="Text Placeholder 9">
            <a:extLst>
              <a:ext uri="{FF2B5EF4-FFF2-40B4-BE49-F238E27FC236}">
                <a16:creationId xmlns:a16="http://schemas.microsoft.com/office/drawing/2014/main" id="{776AAB91-42B8-4F51-891D-33D18BA28084}"/>
              </a:ext>
            </a:extLst>
          </p:cNvPr>
          <p:cNvSpPr>
            <a:spLocks noGrp="1"/>
          </p:cNvSpPr>
          <p:nvPr>
            <p:ph type="body" idx="1"/>
          </p:nvPr>
        </p:nvSpPr>
        <p:spPr/>
        <p:txBody>
          <a:bodyPr>
            <a:normAutofit/>
          </a:bodyPr>
          <a:lstStyle/>
          <a:p>
            <a:pPr marL="571500" lvl="1" indent="0">
              <a:buNone/>
            </a:pPr>
            <a:r>
              <a:rPr lang="en-US" b="1" dirty="0">
                <a:solidFill>
                  <a:schemeClr val="tx2"/>
                </a:solidFill>
                <a:latin typeface="Comfortaa" panose="020B0604020202020204" charset="0"/>
              </a:rPr>
              <a:t>Example of Grid Tied Microgrid</a:t>
            </a:r>
          </a:p>
          <a:p>
            <a:pPr lvl="1"/>
            <a:r>
              <a:rPr lang="en-US" dirty="0">
                <a:solidFill>
                  <a:schemeClr val="tx2"/>
                </a:solidFill>
                <a:latin typeface="Comfortaa" panose="020B0604020202020204" charset="0"/>
              </a:rPr>
              <a:t>Islanded system with battery storage.</a:t>
            </a:r>
          </a:p>
          <a:p>
            <a:pPr lvl="1"/>
            <a:r>
              <a:rPr lang="en-US" dirty="0">
                <a:solidFill>
                  <a:schemeClr val="tx2"/>
                </a:solidFill>
                <a:latin typeface="Comfortaa" panose="020B0604020202020204" charset="0"/>
              </a:rPr>
              <a:t>System to be charged by both grid &amp; generator.</a:t>
            </a:r>
          </a:p>
          <a:p>
            <a:pPr lvl="1"/>
            <a:r>
              <a:rPr lang="en-US" dirty="0">
                <a:solidFill>
                  <a:schemeClr val="tx2"/>
                </a:solidFill>
                <a:latin typeface="Comfortaa" panose="020B0604020202020204" charset="0"/>
              </a:rPr>
              <a:t>237 kWp of ground mounted PV panels producing avg 455 kWh/day. </a:t>
            </a:r>
          </a:p>
          <a:p>
            <a:pPr lvl="1"/>
            <a:r>
              <a:rPr lang="en-US" dirty="0">
                <a:solidFill>
                  <a:schemeClr val="tx2"/>
                </a:solidFill>
                <a:latin typeface="Comfortaa" panose="020B0604020202020204" charset="0"/>
              </a:rPr>
              <a:t>Riello hybrid charger/ 250kVA.</a:t>
            </a:r>
          </a:p>
          <a:p>
            <a:pPr lvl="1"/>
            <a:r>
              <a:rPr lang="en-US" dirty="0" err="1">
                <a:solidFill>
                  <a:schemeClr val="tx2"/>
                </a:solidFill>
                <a:latin typeface="Comfortaa" panose="020B0604020202020204" charset="0"/>
              </a:rPr>
              <a:t>Cegasa</a:t>
            </a:r>
            <a:r>
              <a:rPr lang="en-US" dirty="0">
                <a:solidFill>
                  <a:schemeClr val="tx2"/>
                </a:solidFill>
                <a:latin typeface="Comfortaa" panose="020B0604020202020204" charset="0"/>
              </a:rPr>
              <a:t> Lithium-LFP batteries, 268 kwh. 90% DOD.</a:t>
            </a:r>
          </a:p>
          <a:p>
            <a:pPr lvl="1"/>
            <a:r>
              <a:rPr lang="en-US" dirty="0">
                <a:solidFill>
                  <a:schemeClr val="tx2"/>
                </a:solidFill>
                <a:latin typeface="Comfortaa" panose="020B0604020202020204" charset="0"/>
              </a:rPr>
              <a:t>System cost per kW, $2,966.  </a:t>
            </a:r>
          </a:p>
          <a:p>
            <a:pPr lvl="1"/>
            <a:r>
              <a:rPr lang="en-US" dirty="0">
                <a:solidFill>
                  <a:schemeClr val="tx2"/>
                </a:solidFill>
                <a:latin typeface="Comfortaa" panose="020B0604020202020204" charset="0"/>
              </a:rPr>
              <a:t>ROI- 8.2 years.</a:t>
            </a:r>
          </a:p>
          <a:p>
            <a:pPr lvl="1"/>
            <a:r>
              <a:rPr lang="en-US" dirty="0">
                <a:solidFill>
                  <a:schemeClr val="tx2"/>
                </a:solidFill>
                <a:latin typeface="Comfortaa" panose="020B0604020202020204" charset="0"/>
              </a:rPr>
              <a:t>Completion Fall 2023.</a:t>
            </a:r>
          </a:p>
        </p:txBody>
      </p:sp>
      <p:pic>
        <p:nvPicPr>
          <p:cNvPr id="5" name="Picture 4">
            <a:extLst>
              <a:ext uri="{FF2B5EF4-FFF2-40B4-BE49-F238E27FC236}">
                <a16:creationId xmlns:a16="http://schemas.microsoft.com/office/drawing/2014/main" id="{AE66619E-218E-469A-BF58-ED0DA0E40EE4}"/>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87006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2" name="Picture 1">
            <a:extLst>
              <a:ext uri="{FF2B5EF4-FFF2-40B4-BE49-F238E27FC236}">
                <a16:creationId xmlns:a16="http://schemas.microsoft.com/office/drawing/2014/main" id="{5B5E6EA8-B995-480F-8394-F09CDDA0A6EF}"/>
              </a:ext>
            </a:extLst>
          </p:cNvPr>
          <p:cNvPicPr>
            <a:picLocks noChangeAspect="1"/>
          </p:cNvPicPr>
          <p:nvPr/>
        </p:nvPicPr>
        <p:blipFill>
          <a:blip r:embed="rId3"/>
          <a:stretch>
            <a:fillRect/>
          </a:stretch>
        </p:blipFill>
        <p:spPr>
          <a:xfrm>
            <a:off x="776334" y="0"/>
            <a:ext cx="7363530" cy="5143500"/>
          </a:xfrm>
          <a:prstGeom prst="rect">
            <a:avLst/>
          </a:prstGeom>
        </p:spPr>
      </p:pic>
      <p:pic>
        <p:nvPicPr>
          <p:cNvPr id="3" name="Picture 2">
            <a:extLst>
              <a:ext uri="{FF2B5EF4-FFF2-40B4-BE49-F238E27FC236}">
                <a16:creationId xmlns:a16="http://schemas.microsoft.com/office/drawing/2014/main" id="{D34BDF22-521D-45AA-913D-136959760B0D}"/>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192846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C88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EF3EF-DCFC-4AFA-8EBB-C4EEA3A692F2}"/>
              </a:ext>
            </a:extLst>
          </p:cNvPr>
          <p:cNvPicPr>
            <a:picLocks noChangeAspect="1"/>
          </p:cNvPicPr>
          <p:nvPr/>
        </p:nvPicPr>
        <p:blipFill>
          <a:blip r:embed="rId2"/>
          <a:stretch>
            <a:fillRect/>
          </a:stretch>
        </p:blipFill>
        <p:spPr>
          <a:xfrm>
            <a:off x="-9676" y="-6206"/>
            <a:ext cx="9152322" cy="5149706"/>
          </a:xfrm>
          <a:prstGeom prst="rect">
            <a:avLst/>
          </a:prstGeom>
        </p:spPr>
      </p:pic>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2" name="Title 1">
            <a:extLst>
              <a:ext uri="{FF2B5EF4-FFF2-40B4-BE49-F238E27FC236}">
                <a16:creationId xmlns:a16="http://schemas.microsoft.com/office/drawing/2014/main" id="{80F688B4-132D-461F-812E-B04D0E38546F}"/>
              </a:ext>
            </a:extLst>
          </p:cNvPr>
          <p:cNvSpPr>
            <a:spLocks noGrp="1"/>
          </p:cNvSpPr>
          <p:nvPr>
            <p:ph type="title"/>
          </p:nvPr>
        </p:nvSpPr>
        <p:spPr>
          <a:xfrm>
            <a:off x="601942" y="80143"/>
            <a:ext cx="8230359" cy="841802"/>
          </a:xfrm>
        </p:spPr>
        <p:txBody>
          <a:bodyPr>
            <a:normAutofit fontScale="90000"/>
          </a:bodyPr>
          <a:lstStyle/>
          <a:p>
            <a:pPr algn="l"/>
            <a:r>
              <a:rPr lang="en-US" dirty="0">
                <a:latin typeface="Bahnschrift" panose="020B0502040204020203" pitchFamily="34" charset="0"/>
              </a:rPr>
              <a:t>Challenges in Developing LMIC Microgrids</a:t>
            </a:r>
          </a:p>
        </p:txBody>
      </p:sp>
      <p:pic>
        <p:nvPicPr>
          <p:cNvPr id="5" name="Picture 4">
            <a:extLst>
              <a:ext uri="{FF2B5EF4-FFF2-40B4-BE49-F238E27FC236}">
                <a16:creationId xmlns:a16="http://schemas.microsoft.com/office/drawing/2014/main" id="{25E53B0D-4694-4B88-B0C5-36F31A5E705B}"/>
              </a:ext>
            </a:extLst>
          </p:cNvPr>
          <p:cNvPicPr>
            <a:picLocks noChangeAspect="1"/>
          </p:cNvPicPr>
          <p:nvPr/>
        </p:nvPicPr>
        <p:blipFill>
          <a:blip r:embed="rId3"/>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1129308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marL="0" marR="0" lvl="0" indent="0" algn="ctr" defTabSz="914400" rtl="0" eaLnBrk="1" fontAlgn="auto" latinLnBrk="0" hangingPunct="1">
              <a:lnSpc>
                <a:spcPct val="90000"/>
              </a:lnSpc>
              <a:spcBef>
                <a:spcPct val="0"/>
              </a:spcBef>
              <a:spcAft>
                <a:spcPts val="450"/>
              </a:spcAft>
              <a:buClr>
                <a:srgbClr val="000000"/>
              </a:buClr>
              <a:buSzTx/>
              <a:buFont typeface="Arial"/>
              <a:buNone/>
              <a:tabLst/>
              <a:defRPr/>
            </a:pPr>
            <a:endParaRPr kumimoji="0" lang="en-US" sz="2700" b="0" i="0" u="none" strike="noStrike" kern="1200" cap="none" spc="0" normalizeH="0" baseline="0" noProof="0" dirty="0">
              <a:ln>
                <a:noFill/>
              </a:ln>
              <a:solidFill>
                <a:srgbClr val="000000"/>
              </a:solidFill>
              <a:effectLst/>
              <a:uLnTx/>
              <a:uFillTx/>
              <a:latin typeface="Bahnschrift" panose="020B0502040204020203" pitchFamily="34" charset="0"/>
              <a:ea typeface="+mj-ea"/>
              <a:cs typeface="Arial"/>
              <a:sym typeface="Arial"/>
            </a:endParaRPr>
          </a:p>
        </p:txBody>
      </p:sp>
      <p:sp>
        <p:nvSpPr>
          <p:cNvPr id="2" name="Title 1">
            <a:extLst>
              <a:ext uri="{FF2B5EF4-FFF2-40B4-BE49-F238E27FC236}">
                <a16:creationId xmlns:a16="http://schemas.microsoft.com/office/drawing/2014/main" id="{38B871CF-A276-44A9-B096-29FC478C811A}"/>
              </a:ext>
            </a:extLst>
          </p:cNvPr>
          <p:cNvSpPr>
            <a:spLocks noGrp="1"/>
          </p:cNvSpPr>
          <p:nvPr>
            <p:ph type="title"/>
          </p:nvPr>
        </p:nvSpPr>
        <p:spPr>
          <a:xfrm>
            <a:off x="72571" y="127173"/>
            <a:ext cx="8759731" cy="572703"/>
          </a:xfrm>
        </p:spPr>
        <p:txBody>
          <a:bodyPr>
            <a:noAutofit/>
          </a:bodyPr>
          <a:lstStyle/>
          <a:p>
            <a:pPr algn="ctr"/>
            <a:r>
              <a:rPr lang="en-US" sz="2700" dirty="0">
                <a:solidFill>
                  <a:srgbClr val="B8C889"/>
                </a:solidFill>
                <a:latin typeface="Bahnschrift" panose="020B0502040204020203" pitchFamily="34" charset="0"/>
              </a:rPr>
              <a:t>Select Challenges in Developing LMIC Micro-Grids</a:t>
            </a:r>
            <a:br>
              <a:rPr lang="en-US" sz="2700" dirty="0">
                <a:solidFill>
                  <a:srgbClr val="B8C889"/>
                </a:solidFill>
                <a:latin typeface="Bahnschrift" panose="020B0502040204020203" pitchFamily="34" charset="0"/>
              </a:rPr>
            </a:br>
            <a:endParaRPr lang="en-US" sz="2700" i="1" dirty="0">
              <a:solidFill>
                <a:srgbClr val="B8C889"/>
              </a:solidFill>
              <a:latin typeface="Bahnschrift" panose="020B0502040204020203" pitchFamily="34" charset="0"/>
            </a:endParaRPr>
          </a:p>
        </p:txBody>
      </p:sp>
      <p:sp>
        <p:nvSpPr>
          <p:cNvPr id="10" name="Text Placeholder 9">
            <a:extLst>
              <a:ext uri="{FF2B5EF4-FFF2-40B4-BE49-F238E27FC236}">
                <a16:creationId xmlns:a16="http://schemas.microsoft.com/office/drawing/2014/main" id="{776AAB91-42B8-4F51-891D-33D18BA28084}"/>
              </a:ext>
            </a:extLst>
          </p:cNvPr>
          <p:cNvSpPr>
            <a:spLocks noGrp="1"/>
          </p:cNvSpPr>
          <p:nvPr>
            <p:ph type="body" idx="1"/>
          </p:nvPr>
        </p:nvSpPr>
        <p:spPr>
          <a:xfrm>
            <a:off x="21412" y="1176666"/>
            <a:ext cx="8759731" cy="3416400"/>
          </a:xfrm>
        </p:spPr>
        <p:txBody>
          <a:bodyPr>
            <a:normAutofit fontScale="92500" lnSpcReduction="10000"/>
          </a:bodyPr>
          <a:lstStyle/>
          <a:p>
            <a:pPr lvl="1">
              <a:buFont typeface="+mj-lt"/>
              <a:buAutoNum type="arabicPeriod"/>
            </a:pPr>
            <a:endParaRPr lang="en-US" dirty="0">
              <a:solidFill>
                <a:schemeClr val="tx1">
                  <a:lumMod val="50000"/>
                  <a:lumOff val="50000"/>
                </a:schemeClr>
              </a:solidFill>
              <a:latin typeface="Comfortaa" panose="020B0604020202020204" charset="0"/>
            </a:endParaRPr>
          </a:p>
          <a:p>
            <a:pPr lvl="1">
              <a:lnSpc>
                <a:spcPct val="150000"/>
              </a:lnSpc>
            </a:pPr>
            <a:r>
              <a:rPr lang="en-US" dirty="0">
                <a:solidFill>
                  <a:schemeClr val="tx1">
                    <a:lumMod val="50000"/>
                    <a:lumOff val="50000"/>
                  </a:schemeClr>
                </a:solidFill>
                <a:latin typeface="Comfortaa" panose="020B0604020202020204" charset="0"/>
              </a:rPr>
              <a:t>Most projects must start with investment in existing electrical infrastructure. </a:t>
            </a:r>
          </a:p>
          <a:p>
            <a:pPr lvl="1">
              <a:lnSpc>
                <a:spcPct val="150000"/>
              </a:lnSpc>
            </a:pPr>
            <a:r>
              <a:rPr lang="en-US" dirty="0">
                <a:solidFill>
                  <a:schemeClr val="tx1">
                    <a:lumMod val="50000"/>
                    <a:lumOff val="50000"/>
                  </a:schemeClr>
                </a:solidFill>
                <a:latin typeface="Comfortaa" panose="020B0604020202020204" charset="0"/>
              </a:rPr>
              <a:t>Finding local or international partners who understand how to design micro-grids in low resource settings is often challenging.</a:t>
            </a:r>
          </a:p>
          <a:p>
            <a:pPr lvl="1">
              <a:lnSpc>
                <a:spcPct val="150000"/>
              </a:lnSpc>
            </a:pPr>
            <a:r>
              <a:rPr lang="en-US" dirty="0">
                <a:solidFill>
                  <a:schemeClr val="tx1">
                    <a:lumMod val="50000"/>
                    <a:lumOff val="50000"/>
                  </a:schemeClr>
                </a:solidFill>
                <a:latin typeface="Comfortaa" panose="020B0604020202020204" charset="0"/>
              </a:rPr>
              <a:t>Properly trained installers can be difficult to source.</a:t>
            </a:r>
          </a:p>
          <a:p>
            <a:pPr lvl="1">
              <a:lnSpc>
                <a:spcPct val="150000"/>
              </a:lnSpc>
            </a:pPr>
            <a:r>
              <a:rPr lang="en-US" dirty="0">
                <a:solidFill>
                  <a:schemeClr val="tx1">
                    <a:lumMod val="50000"/>
                    <a:lumOff val="50000"/>
                  </a:schemeClr>
                </a:solidFill>
                <a:latin typeface="Comfortaa" panose="020B0604020202020204" charset="0"/>
              </a:rPr>
              <a:t>Panel arrays &amp; battery banks must be properly designed for hash environmental conditions.</a:t>
            </a:r>
          </a:p>
          <a:p>
            <a:pPr lvl="1">
              <a:lnSpc>
                <a:spcPct val="150000"/>
              </a:lnSpc>
            </a:pPr>
            <a:r>
              <a:rPr lang="en-US" dirty="0">
                <a:solidFill>
                  <a:schemeClr val="tx1">
                    <a:lumMod val="50000"/>
                    <a:lumOff val="50000"/>
                  </a:schemeClr>
                </a:solidFill>
                <a:latin typeface="Comfortaa" panose="020B0604020202020204" charset="0"/>
              </a:rPr>
              <a:t>Capital is scarce and hard to raise despite the rapid ROI.</a:t>
            </a:r>
          </a:p>
          <a:p>
            <a:pPr lvl="1">
              <a:buFont typeface="+mj-lt"/>
              <a:buAutoNum type="arabicPeriod"/>
            </a:pPr>
            <a:endParaRPr lang="en-US" dirty="0">
              <a:solidFill>
                <a:schemeClr val="tx1"/>
              </a:solidFill>
            </a:endParaRPr>
          </a:p>
        </p:txBody>
      </p:sp>
      <p:pic>
        <p:nvPicPr>
          <p:cNvPr id="5" name="Picture 4">
            <a:extLst>
              <a:ext uri="{FF2B5EF4-FFF2-40B4-BE49-F238E27FC236}">
                <a16:creationId xmlns:a16="http://schemas.microsoft.com/office/drawing/2014/main" id="{57E20F20-DE91-42A4-958C-718FA8DF6109}"/>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303112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a:extLst>
              <a:ext uri="{FF2B5EF4-FFF2-40B4-BE49-F238E27FC236}">
                <a16:creationId xmlns:a16="http://schemas.microsoft.com/office/drawing/2014/main" id="{D494F054-4992-4866-8AA1-569F0E3CFA26}"/>
              </a:ext>
            </a:extLst>
          </p:cNvPr>
          <p:cNvPicPr>
            <a:picLocks noChangeAspect="1"/>
          </p:cNvPicPr>
          <p:nvPr/>
        </p:nvPicPr>
        <p:blipFill>
          <a:blip r:embed="rId3"/>
          <a:stretch>
            <a:fillRect/>
          </a:stretch>
        </p:blipFill>
        <p:spPr>
          <a:xfrm>
            <a:off x="0" y="41582"/>
            <a:ext cx="9144000" cy="5060335"/>
          </a:xfrm>
          <a:prstGeom prst="rect">
            <a:avLst/>
          </a:prstGeom>
        </p:spPr>
      </p:pic>
      <p:pic>
        <p:nvPicPr>
          <p:cNvPr id="4" name="Picture 3">
            <a:extLst>
              <a:ext uri="{FF2B5EF4-FFF2-40B4-BE49-F238E27FC236}">
                <a16:creationId xmlns:a16="http://schemas.microsoft.com/office/drawing/2014/main" id="{747B193A-1289-43FF-A073-04970B3E32B8}"/>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428444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2" name="Picture 1">
            <a:extLst>
              <a:ext uri="{FF2B5EF4-FFF2-40B4-BE49-F238E27FC236}">
                <a16:creationId xmlns:a16="http://schemas.microsoft.com/office/drawing/2014/main" id="{97B29671-9868-4239-898D-4C22CFCA8421}"/>
              </a:ext>
            </a:extLst>
          </p:cNvPr>
          <p:cNvPicPr>
            <a:picLocks noChangeAspect="1"/>
          </p:cNvPicPr>
          <p:nvPr/>
        </p:nvPicPr>
        <p:blipFill>
          <a:blip r:embed="rId3"/>
          <a:stretch>
            <a:fillRect/>
          </a:stretch>
        </p:blipFill>
        <p:spPr>
          <a:xfrm>
            <a:off x="1124097" y="0"/>
            <a:ext cx="6895806" cy="5143500"/>
          </a:xfrm>
          <a:prstGeom prst="rect">
            <a:avLst/>
          </a:prstGeom>
        </p:spPr>
      </p:pic>
      <p:pic>
        <p:nvPicPr>
          <p:cNvPr id="3" name="Picture 2">
            <a:extLst>
              <a:ext uri="{FF2B5EF4-FFF2-40B4-BE49-F238E27FC236}">
                <a16:creationId xmlns:a16="http://schemas.microsoft.com/office/drawing/2014/main" id="{06AA4FBC-72ED-4793-9181-7BA4B3B85EB6}"/>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742304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a:extLst>
              <a:ext uri="{FF2B5EF4-FFF2-40B4-BE49-F238E27FC236}">
                <a16:creationId xmlns:a16="http://schemas.microsoft.com/office/drawing/2014/main" id="{C94F91E1-E7A2-4BEB-9FB4-8B4D7830FF39}"/>
              </a:ext>
            </a:extLst>
          </p:cNvPr>
          <p:cNvPicPr>
            <a:picLocks noChangeAspect="1"/>
          </p:cNvPicPr>
          <p:nvPr/>
        </p:nvPicPr>
        <p:blipFill>
          <a:blip r:embed="rId3"/>
          <a:stretch>
            <a:fillRect/>
          </a:stretch>
        </p:blipFill>
        <p:spPr>
          <a:xfrm>
            <a:off x="1354" y="11519"/>
            <a:ext cx="9142646" cy="5144262"/>
          </a:xfrm>
          <a:prstGeom prst="rect">
            <a:avLst/>
          </a:prstGeom>
        </p:spPr>
      </p:pic>
      <p:pic>
        <p:nvPicPr>
          <p:cNvPr id="5" name="Picture 4">
            <a:extLst>
              <a:ext uri="{FF2B5EF4-FFF2-40B4-BE49-F238E27FC236}">
                <a16:creationId xmlns:a16="http://schemas.microsoft.com/office/drawing/2014/main" id="{260D442D-C2A3-413A-8CE8-C597203109FF}"/>
              </a:ext>
            </a:extLst>
          </p:cNvPr>
          <p:cNvPicPr>
            <a:picLocks noChangeAspect="1"/>
          </p:cNvPicPr>
          <p:nvPr/>
        </p:nvPicPr>
        <p:blipFill>
          <a:blip r:embed="rId4"/>
          <a:stretch>
            <a:fillRect/>
          </a:stretch>
        </p:blipFill>
        <p:spPr>
          <a:xfrm>
            <a:off x="8178483" y="4252961"/>
            <a:ext cx="763990" cy="761942"/>
          </a:xfrm>
          <a:prstGeom prst="rect">
            <a:avLst/>
          </a:prstGeom>
        </p:spPr>
      </p:pic>
      <p:sp>
        <p:nvSpPr>
          <p:cNvPr id="7" name="Rectangle 6">
            <a:extLst>
              <a:ext uri="{FF2B5EF4-FFF2-40B4-BE49-F238E27FC236}">
                <a16:creationId xmlns:a16="http://schemas.microsoft.com/office/drawing/2014/main" id="{6753465D-7DA7-4E94-8DD3-5BAACFB9EAFC}"/>
              </a:ext>
            </a:extLst>
          </p:cNvPr>
          <p:cNvSpPr/>
          <p:nvPr/>
        </p:nvSpPr>
        <p:spPr>
          <a:xfrm>
            <a:off x="0" y="11519"/>
            <a:ext cx="5988170" cy="118553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228600">
              <a:buSzPts val="1400"/>
              <a:defRPr/>
            </a:pPr>
            <a:r>
              <a:rPr lang="en-US" sz="2700" kern="1200" dirty="0">
                <a:solidFill>
                  <a:schemeClr val="tx1"/>
                </a:solidFill>
                <a:latin typeface="Bahnschrift" panose="020B0502040204020203" pitchFamily="34" charset="0"/>
                <a:ea typeface="Verdana" panose="020B0604030504040204" pitchFamily="34" charset="0"/>
              </a:rPr>
              <a:t>	</a:t>
            </a:r>
            <a:r>
              <a:rPr lang="en-US" sz="3000" kern="1200" dirty="0">
                <a:solidFill>
                  <a:schemeClr val="tx1"/>
                </a:solidFill>
                <a:latin typeface="Bahnschrift" panose="020B0502040204020203" pitchFamily="34" charset="0"/>
                <a:ea typeface="Verdana" panose="020B0604030504040204" pitchFamily="34" charset="0"/>
              </a:rPr>
              <a:t>BHI Best Practices for Success</a:t>
            </a:r>
            <a:endParaRPr lang="en-US" sz="3000" kern="1200" dirty="0">
              <a:solidFill>
                <a:schemeClr val="tx1"/>
              </a:solidFill>
              <a:latin typeface="Bahnschrift" panose="020B0502040204020203" pitchFamily="34" charset="0"/>
              <a:ea typeface="Verdana" panose="020B0604030504040204" pitchFamily="34" charset="0"/>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658D-7714-4C71-A7F9-D8B8143B86E4}"/>
              </a:ext>
            </a:extLst>
          </p:cNvPr>
          <p:cNvSpPr>
            <a:spLocks noGrp="1"/>
          </p:cNvSpPr>
          <p:nvPr>
            <p:ph type="title"/>
          </p:nvPr>
        </p:nvSpPr>
        <p:spPr/>
        <p:txBody>
          <a:bodyPr>
            <a:noAutofit/>
          </a:bodyPr>
          <a:lstStyle/>
          <a:p>
            <a:pPr lvl="0">
              <a:lnSpc>
                <a:spcPct val="115000"/>
              </a:lnSpc>
              <a:buSzPts val="1300"/>
            </a:pPr>
            <a:r>
              <a:rPr lang="en-US" sz="2500" dirty="0">
                <a:solidFill>
                  <a:srgbClr val="B8C889"/>
                </a:solidFill>
                <a:latin typeface="Bahnschrift" panose="020B0502040204020203" pitchFamily="34" charset="0"/>
              </a:rPr>
              <a:t>BHI Best Practices for Micro-Grid Development in LMIC’s</a:t>
            </a:r>
            <a:endParaRPr lang="en-US" sz="2500" dirty="0">
              <a:solidFill>
                <a:srgbClr val="B8C889"/>
              </a:solidFill>
              <a:latin typeface="Bahnschrift" panose="020B0502040204020203" pitchFamily="34" charset="0"/>
              <a:ea typeface="Oswald"/>
              <a:cs typeface="Oswald"/>
              <a:sym typeface="Oswald"/>
            </a:endParaRPr>
          </a:p>
        </p:txBody>
      </p:sp>
      <p:sp>
        <p:nvSpPr>
          <p:cNvPr id="5" name="Text Placeholder 4">
            <a:extLst>
              <a:ext uri="{FF2B5EF4-FFF2-40B4-BE49-F238E27FC236}">
                <a16:creationId xmlns:a16="http://schemas.microsoft.com/office/drawing/2014/main" id="{A5070E49-2DF9-4097-8273-D0706D93A469}"/>
              </a:ext>
            </a:extLst>
          </p:cNvPr>
          <p:cNvSpPr>
            <a:spLocks noGrp="1"/>
          </p:cNvSpPr>
          <p:nvPr>
            <p:ph type="body" idx="1"/>
          </p:nvPr>
        </p:nvSpPr>
        <p:spPr>
          <a:xfrm>
            <a:off x="311698" y="1152475"/>
            <a:ext cx="8520604" cy="3594134"/>
          </a:xfrm>
        </p:spPr>
        <p:txBody>
          <a:bodyPr>
            <a:normAutofit lnSpcReduction="10000"/>
          </a:bodyPr>
          <a:lstStyle/>
          <a:p>
            <a:pPr>
              <a:buFont typeface="+mj-lt"/>
              <a:buAutoNum type="arabicPeriod"/>
            </a:pPr>
            <a:r>
              <a:rPr lang="en-US" dirty="0">
                <a:latin typeface="Comfortaa" panose="020B0604020202020204" charset="0"/>
              </a:rPr>
              <a:t>Start with energy conservation before embarking on PV.</a:t>
            </a:r>
          </a:p>
          <a:p>
            <a:pPr>
              <a:buFont typeface="+mj-lt"/>
              <a:buAutoNum type="arabicPeriod"/>
            </a:pPr>
            <a:r>
              <a:rPr lang="en-US" dirty="0">
                <a:latin typeface="Comfortaa" panose="020B0604020202020204" charset="0"/>
              </a:rPr>
              <a:t>100% Solar penetration is still not cost effective. </a:t>
            </a:r>
          </a:p>
          <a:p>
            <a:pPr>
              <a:buFont typeface="+mj-lt"/>
              <a:buAutoNum type="arabicPeriod"/>
            </a:pPr>
            <a:r>
              <a:rPr lang="en-US" dirty="0">
                <a:latin typeface="Comfortaa" panose="020B0604020202020204" charset="0"/>
              </a:rPr>
              <a:t>First fix the electrical infrastructure- don’t invest in PV without it</a:t>
            </a:r>
          </a:p>
          <a:p>
            <a:pPr>
              <a:buFont typeface="+mj-lt"/>
              <a:buAutoNum type="arabicPeriod"/>
            </a:pPr>
            <a:r>
              <a:rPr lang="en-US" dirty="0">
                <a:latin typeface="Comfortaa" panose="020B0604020202020204" charset="0"/>
              </a:rPr>
              <a:t>Anticipate and plan for growth in overall electrical load after project.</a:t>
            </a:r>
          </a:p>
          <a:p>
            <a:pPr>
              <a:buFont typeface="+mj-lt"/>
              <a:buAutoNum type="arabicPeriod"/>
            </a:pPr>
            <a:r>
              <a:rPr lang="en-US" dirty="0">
                <a:latin typeface="Comfortaa" panose="020B0604020202020204" charset="0"/>
              </a:rPr>
              <a:t>Batteries and inverters must be in environmentally-controlled spaces.</a:t>
            </a:r>
          </a:p>
          <a:p>
            <a:pPr>
              <a:buFont typeface="+mj-lt"/>
              <a:buAutoNum type="arabicPeriod"/>
            </a:pPr>
            <a:r>
              <a:rPr lang="en-US" dirty="0">
                <a:latin typeface="Comfortaa" panose="020B0604020202020204" charset="0"/>
              </a:rPr>
              <a:t>Look carefully  and realistically at lifespan of batteries. </a:t>
            </a:r>
          </a:p>
          <a:p>
            <a:pPr marL="571500" lvl="1" indent="0">
              <a:buNone/>
            </a:pPr>
            <a:r>
              <a:rPr lang="en-US" dirty="0">
                <a:latin typeface="Comfortaa" panose="020B0604020202020204" charset="0"/>
              </a:rPr>
              <a:t>Be conservative on discharge depths.</a:t>
            </a:r>
          </a:p>
          <a:p>
            <a:pPr>
              <a:buFont typeface="+mj-lt"/>
              <a:buAutoNum type="arabicPeriod"/>
            </a:pPr>
            <a:r>
              <a:rPr lang="en-US" dirty="0">
                <a:latin typeface="Comfortaa" panose="020B0604020202020204" charset="0"/>
              </a:rPr>
              <a:t>Pay attention to matching batteries with inverters/chargers.</a:t>
            </a:r>
          </a:p>
          <a:p>
            <a:pPr>
              <a:buFont typeface="+mj-lt"/>
              <a:buAutoNum type="arabicPeriod"/>
            </a:pPr>
            <a:r>
              <a:rPr lang="en-US" dirty="0">
                <a:latin typeface="Comfortaa" panose="020B0604020202020204" charset="0"/>
              </a:rPr>
              <a:t>Do not move ahead without a long term strategic energy plan.</a:t>
            </a:r>
            <a:endParaRPr lang="en-US" sz="2000"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p:txBody>
      </p:sp>
      <p:pic>
        <p:nvPicPr>
          <p:cNvPr id="4" name="Picture 3">
            <a:extLst>
              <a:ext uri="{FF2B5EF4-FFF2-40B4-BE49-F238E27FC236}">
                <a16:creationId xmlns:a16="http://schemas.microsoft.com/office/drawing/2014/main" id="{08F6ECF9-3ADD-4228-946A-69613F43224C}"/>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021489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 name="Picture 3">
            <a:extLst>
              <a:ext uri="{FF2B5EF4-FFF2-40B4-BE49-F238E27FC236}">
                <a16:creationId xmlns:a16="http://schemas.microsoft.com/office/drawing/2014/main" id="{397C56DA-34BC-4D3F-9325-21E6831B68B4}"/>
              </a:ext>
            </a:extLst>
          </p:cNvPr>
          <p:cNvPicPr>
            <a:picLocks noChangeAspect="1"/>
          </p:cNvPicPr>
          <p:nvPr/>
        </p:nvPicPr>
        <p:blipFill>
          <a:blip r:embed="rId3"/>
          <a:stretch>
            <a:fillRect/>
          </a:stretch>
        </p:blipFill>
        <p:spPr>
          <a:xfrm>
            <a:off x="8178483" y="4252961"/>
            <a:ext cx="763990" cy="761942"/>
          </a:xfrm>
          <a:prstGeom prst="rect">
            <a:avLst/>
          </a:prstGeom>
        </p:spPr>
      </p:pic>
      <p:pic>
        <p:nvPicPr>
          <p:cNvPr id="2" name="Picture 1">
            <a:extLst>
              <a:ext uri="{FF2B5EF4-FFF2-40B4-BE49-F238E27FC236}">
                <a16:creationId xmlns:a16="http://schemas.microsoft.com/office/drawing/2014/main" id="{0D711E19-B350-44D5-A791-279B42A0CAB5}"/>
              </a:ext>
            </a:extLst>
          </p:cNvPr>
          <p:cNvPicPr>
            <a:picLocks noChangeAspect="1"/>
          </p:cNvPicPr>
          <p:nvPr/>
        </p:nvPicPr>
        <p:blipFill>
          <a:blip r:embed="rId4"/>
          <a:stretch>
            <a:fillRect/>
          </a:stretch>
        </p:blipFill>
        <p:spPr>
          <a:xfrm>
            <a:off x="960350" y="-847"/>
            <a:ext cx="6956792" cy="5144347"/>
          </a:xfrm>
          <a:prstGeom prst="rect">
            <a:avLst/>
          </a:prstGeom>
        </p:spPr>
      </p:pic>
    </p:spTree>
    <p:extLst>
      <p:ext uri="{BB962C8B-B14F-4D97-AF65-F5344CB8AC3E}">
        <p14:creationId xmlns:p14="http://schemas.microsoft.com/office/powerpoint/2010/main" val="78023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3" descr="Google Shape;523;g112fddfa34a_0_88"/>
          <p:cNvPicPr preferRelativeResize="0"/>
          <p:nvPr/>
        </p:nvPicPr>
        <p:blipFill rotWithShape="1">
          <a:blip r:embed="rId3">
            <a:alphaModFix amt="28000"/>
          </a:blip>
          <a:srcRect b="16303"/>
          <a:stretch/>
        </p:blipFill>
        <p:spPr>
          <a:xfrm>
            <a:off x="0" y="0"/>
            <a:ext cx="9144003" cy="5143501"/>
          </a:xfrm>
          <a:prstGeom prst="rect">
            <a:avLst/>
          </a:prstGeom>
          <a:noFill/>
          <a:ln>
            <a:noFill/>
          </a:ln>
        </p:spPr>
      </p:pic>
      <p:sp>
        <p:nvSpPr>
          <p:cNvPr id="406" name="Google Shape;406;p3"/>
          <p:cNvSpPr txBox="1"/>
          <p:nvPr/>
        </p:nvSpPr>
        <p:spPr>
          <a:xfrm>
            <a:off x="94811" y="977070"/>
            <a:ext cx="8954400" cy="3323906"/>
          </a:xfrm>
          <a:prstGeom prst="rect">
            <a:avLst/>
          </a:prstGeom>
          <a:noFill/>
          <a:ln>
            <a:noFill/>
          </a:ln>
        </p:spPr>
        <p:txBody>
          <a:bodyPr spcFirstLastPara="1" wrap="square" lIns="91400" tIns="91400" rIns="91400" bIns="91400" anchor="t" anchorCtr="0">
            <a:spAutoFit/>
          </a:bodyPr>
          <a:lstStyle/>
          <a:p>
            <a:pPr marL="406400" marR="0" lvl="0" indent="-285750" algn="l" rtl="0">
              <a:lnSpc>
                <a:spcPct val="150000"/>
              </a:lnSpc>
              <a:spcAft>
                <a:spcPts val="0"/>
              </a:spcAft>
              <a:buClr>
                <a:srgbClr val="7B8676"/>
              </a:buClr>
              <a:buSzPts val="1700"/>
              <a:buFont typeface="Arial" panose="020B0604020202020204" pitchFamily="34" charset="0"/>
              <a:buChar char="•"/>
            </a:pPr>
            <a:r>
              <a:rPr lang="en-US" sz="1700" i="0" u="none" strike="noStrike" cap="none" dirty="0">
                <a:solidFill>
                  <a:schemeClr val="tx1"/>
                </a:solidFill>
                <a:latin typeface="Comfortaa" panose="020B0604020202020204" charset="0"/>
                <a:ea typeface="Oswald"/>
                <a:cs typeface="Oswald"/>
                <a:sym typeface="Oswald"/>
              </a:rPr>
              <a:t>Architecture, engineering, and construction planning for hospitals, clinics, labs, and medical education.</a:t>
            </a:r>
          </a:p>
          <a:p>
            <a:pPr marL="406400" marR="0" lvl="0" indent="-285750" algn="l" rtl="0">
              <a:lnSpc>
                <a:spcPct val="150000"/>
              </a:lnSpc>
              <a:spcAft>
                <a:spcPts val="0"/>
              </a:spcAft>
              <a:buClr>
                <a:srgbClr val="7B8676"/>
              </a:buClr>
              <a:buSzPts val="1700"/>
              <a:buFont typeface="Arial" panose="020B0604020202020204" pitchFamily="34" charset="0"/>
              <a:buChar char="•"/>
            </a:pPr>
            <a:r>
              <a:rPr lang="en-US" sz="1700" dirty="0">
                <a:solidFill>
                  <a:schemeClr val="tx1"/>
                </a:solidFill>
                <a:latin typeface="Comfortaa" panose="020B0604020202020204" charset="0"/>
                <a:ea typeface="Oswald"/>
                <a:cs typeface="Oswald"/>
                <a:sym typeface="Oswald"/>
              </a:rPr>
              <a:t>Project management and construction management for select projects.</a:t>
            </a:r>
          </a:p>
          <a:p>
            <a:pPr marL="406400" marR="0" lvl="0" indent="-285750" algn="l" rtl="0">
              <a:lnSpc>
                <a:spcPct val="150000"/>
              </a:lnSpc>
              <a:spcAft>
                <a:spcPts val="0"/>
              </a:spcAft>
              <a:buClr>
                <a:srgbClr val="7B8676"/>
              </a:buClr>
              <a:buSzPts val="1700"/>
              <a:buFont typeface="Arial" panose="020B0604020202020204" pitchFamily="34" charset="0"/>
              <a:buChar char="•"/>
            </a:pPr>
            <a:r>
              <a:rPr lang="en-US" sz="1700" i="0" u="none" strike="noStrike" cap="none" dirty="0">
                <a:solidFill>
                  <a:schemeClr val="tx1"/>
                </a:solidFill>
                <a:latin typeface="Comfortaa" panose="020B0604020202020204" charset="0"/>
                <a:ea typeface="Oswald"/>
                <a:cs typeface="Oswald"/>
                <a:sym typeface="Oswald"/>
              </a:rPr>
              <a:t>Purchasing</a:t>
            </a:r>
            <a:r>
              <a:rPr lang="en-US" sz="1700" dirty="0">
                <a:solidFill>
                  <a:schemeClr val="tx1"/>
                </a:solidFill>
                <a:latin typeface="Comfortaa" panose="020B0604020202020204" charset="0"/>
                <a:ea typeface="Oswald"/>
                <a:cs typeface="Oswald"/>
                <a:sym typeface="Oswald"/>
              </a:rPr>
              <a:t>, procurement, logistics, &amp; shipping for medical equipment and specialty construction materials.</a:t>
            </a:r>
            <a:endParaRPr sz="1700" i="0" u="none" strike="noStrike" cap="none" dirty="0">
              <a:solidFill>
                <a:schemeClr val="tx1"/>
              </a:solidFill>
              <a:latin typeface="Comfortaa" panose="020B0604020202020204" charset="0"/>
              <a:ea typeface="Oswald"/>
              <a:cs typeface="Oswald"/>
              <a:sym typeface="Oswald"/>
            </a:endParaRPr>
          </a:p>
          <a:p>
            <a:pPr marL="406400" marR="0" lvl="0" indent="-285750" algn="l" rtl="0">
              <a:lnSpc>
                <a:spcPct val="150000"/>
              </a:lnSpc>
              <a:spcAft>
                <a:spcPts val="0"/>
              </a:spcAft>
              <a:buClr>
                <a:srgbClr val="7B8676"/>
              </a:buClr>
              <a:buSzPts val="1700"/>
              <a:buFont typeface="Arial" panose="020B0604020202020204" pitchFamily="34" charset="0"/>
              <a:buChar char="•"/>
            </a:pPr>
            <a:r>
              <a:rPr lang="en-US" sz="1700" i="0" u="none" strike="noStrike" cap="none" dirty="0">
                <a:solidFill>
                  <a:schemeClr val="tx1"/>
                </a:solidFill>
                <a:latin typeface="Comfortaa" panose="020B0604020202020204" charset="0"/>
                <a:ea typeface="Oswald"/>
                <a:cs typeface="Oswald"/>
                <a:sym typeface="Oswald"/>
              </a:rPr>
              <a:t>Oxygen, medical gas, </a:t>
            </a:r>
            <a:r>
              <a:rPr lang="en-US" sz="1700" dirty="0">
                <a:solidFill>
                  <a:schemeClr val="tx1"/>
                </a:solidFill>
                <a:latin typeface="Comfortaa" panose="020B0604020202020204" charset="0"/>
                <a:ea typeface="Oswald"/>
                <a:cs typeface="Oswald"/>
                <a:sym typeface="Oswald"/>
              </a:rPr>
              <a:t>and</a:t>
            </a:r>
            <a:r>
              <a:rPr lang="en-US" sz="1700" i="0" u="none" strike="noStrike" cap="none" dirty="0">
                <a:solidFill>
                  <a:schemeClr val="tx1"/>
                </a:solidFill>
                <a:latin typeface="Comfortaa" panose="020B0604020202020204" charset="0"/>
                <a:ea typeface="Oswald"/>
                <a:cs typeface="Oswald"/>
                <a:sym typeface="Oswald"/>
              </a:rPr>
              <a:t> biomedical engineering, training, installation, and advisory services.  </a:t>
            </a:r>
          </a:p>
          <a:p>
            <a:pPr marL="406400" marR="0" lvl="0" indent="-285750" algn="l" rtl="0">
              <a:lnSpc>
                <a:spcPct val="150000"/>
              </a:lnSpc>
              <a:spcAft>
                <a:spcPts val="0"/>
              </a:spcAft>
              <a:buClr>
                <a:srgbClr val="7B8676"/>
              </a:buClr>
              <a:buSzPts val="1700"/>
              <a:buFont typeface="Arial" panose="020B0604020202020204" pitchFamily="34" charset="0"/>
              <a:buChar char="•"/>
            </a:pPr>
            <a:r>
              <a:rPr lang="en-US" sz="1700" dirty="0">
                <a:solidFill>
                  <a:schemeClr val="tx1"/>
                </a:solidFill>
                <a:latin typeface="Comfortaa" panose="020B0604020202020204" charset="0"/>
                <a:ea typeface="Comfortaa"/>
                <a:cs typeface="Comfortaa"/>
                <a:sym typeface="Oswald"/>
              </a:rPr>
              <a:t>Research, documentation, and knowledge sharing.</a:t>
            </a:r>
            <a:endParaRPr sz="1700" i="0" u="none" strike="noStrike" cap="none" dirty="0">
              <a:solidFill>
                <a:schemeClr val="tx1"/>
              </a:solidFill>
              <a:latin typeface="Comfortaa" panose="020B0604020202020204" charset="0"/>
              <a:ea typeface="Comfortaa"/>
              <a:cs typeface="Comfortaa"/>
              <a:sym typeface="Comfortaa"/>
            </a:endParaRPr>
          </a:p>
        </p:txBody>
      </p:sp>
      <p:sp>
        <p:nvSpPr>
          <p:cNvPr id="407" name="Google Shape;407;p3"/>
          <p:cNvSpPr txBox="1">
            <a:spLocks noGrp="1"/>
          </p:cNvSpPr>
          <p:nvPr>
            <p:ph type="body" idx="4294967295"/>
          </p:nvPr>
        </p:nvSpPr>
        <p:spPr>
          <a:xfrm>
            <a:off x="350323" y="226635"/>
            <a:ext cx="9304039" cy="52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US" sz="2400" dirty="0">
                <a:solidFill>
                  <a:srgbClr val="B8C889"/>
                </a:solidFill>
                <a:latin typeface="Bahnschrift" panose="020B0502040204020203" pitchFamily="34" charset="0"/>
                <a:ea typeface="Oswald"/>
                <a:cs typeface="Oswald"/>
                <a:sym typeface="Oswald"/>
              </a:rPr>
              <a:t>BHI Services for Healthcare Infrastructure</a:t>
            </a:r>
            <a:endParaRPr sz="2400" dirty="0">
              <a:solidFill>
                <a:srgbClr val="B8C889"/>
              </a:solidFill>
              <a:latin typeface="Bahnschrift" panose="020B0502040204020203" pitchFamily="34" charset="0"/>
              <a:ea typeface="Oswald"/>
              <a:cs typeface="Oswald"/>
              <a:sym typeface="Oswald"/>
            </a:endParaRPr>
          </a:p>
        </p:txBody>
      </p:sp>
      <p:grpSp>
        <p:nvGrpSpPr>
          <p:cNvPr id="408" name="Google Shape;408;p3"/>
          <p:cNvGrpSpPr/>
          <p:nvPr/>
        </p:nvGrpSpPr>
        <p:grpSpPr>
          <a:xfrm>
            <a:off x="175" y="824100"/>
            <a:ext cx="8839025" cy="52413"/>
            <a:chOff x="4580561" y="2589004"/>
            <a:chExt cx="1053362" cy="25205"/>
          </a:xfrm>
        </p:grpSpPr>
        <p:sp>
          <p:nvSpPr>
            <p:cNvPr id="409" name="Google Shape;409;p3"/>
            <p:cNvSpPr/>
            <p:nvPr/>
          </p:nvSpPr>
          <p:spPr>
            <a:xfrm rot="-5400000">
              <a:off x="5360773" y="2341059"/>
              <a:ext cx="25200" cy="521100"/>
            </a:xfrm>
            <a:prstGeom prst="rect">
              <a:avLst/>
            </a:prstGeom>
            <a:solidFill>
              <a:srgbClr val="7B86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1C232"/>
                </a:solidFill>
                <a:latin typeface="Arial"/>
                <a:ea typeface="Arial"/>
                <a:cs typeface="Arial"/>
                <a:sym typeface="Arial"/>
              </a:endParaRPr>
            </a:p>
          </p:txBody>
        </p:sp>
        <p:sp>
          <p:nvSpPr>
            <p:cNvPr id="410" name="Google Shape;410;p3"/>
            <p:cNvSpPr/>
            <p:nvPr/>
          </p:nvSpPr>
          <p:spPr>
            <a:xfrm rot="-5400000">
              <a:off x="4836311" y="2333254"/>
              <a:ext cx="25200" cy="536700"/>
            </a:xfrm>
            <a:prstGeom prst="rect">
              <a:avLst/>
            </a:prstGeom>
            <a:solidFill>
              <a:srgbClr val="7B86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1C232"/>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a:extLst>
              <a:ext uri="{FF2B5EF4-FFF2-40B4-BE49-F238E27FC236}">
                <a16:creationId xmlns:a16="http://schemas.microsoft.com/office/drawing/2014/main" id="{AA53798D-599C-415D-AAC7-27A6DC4C9F48}"/>
              </a:ext>
            </a:extLst>
          </p:cNvPr>
          <p:cNvPicPr>
            <a:picLocks noChangeAspect="1"/>
          </p:cNvPicPr>
          <p:nvPr/>
        </p:nvPicPr>
        <p:blipFill>
          <a:blip r:embed="rId3"/>
          <a:stretch>
            <a:fillRect/>
          </a:stretch>
        </p:blipFill>
        <p:spPr>
          <a:xfrm>
            <a:off x="1354" y="0"/>
            <a:ext cx="9141292" cy="5143500"/>
          </a:xfrm>
          <a:prstGeom prst="rect">
            <a:avLst/>
          </a:prstGeom>
        </p:spPr>
      </p:pic>
      <p:pic>
        <p:nvPicPr>
          <p:cNvPr id="4" name="Picture 3">
            <a:extLst>
              <a:ext uri="{FF2B5EF4-FFF2-40B4-BE49-F238E27FC236}">
                <a16:creationId xmlns:a16="http://schemas.microsoft.com/office/drawing/2014/main" id="{397C56DA-34BC-4D3F-9325-21E6831B68B4}"/>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669244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23" name="Picture 22">
            <a:extLst>
              <a:ext uri="{FF2B5EF4-FFF2-40B4-BE49-F238E27FC236}">
                <a16:creationId xmlns:a16="http://schemas.microsoft.com/office/drawing/2014/main" id="{1D07EFD4-091D-4684-BEF1-45A3760351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110" b="43427"/>
          <a:stretch/>
        </p:blipFill>
        <p:spPr>
          <a:xfrm flipV="1">
            <a:off x="1" y="1"/>
            <a:ext cx="9168174" cy="1894979"/>
          </a:xfrm>
          <a:prstGeom prst="rect">
            <a:avLst/>
          </a:prstGeom>
          <a:solidFill>
            <a:srgbClr val="0347AB"/>
          </a:solidFill>
          <a:ln>
            <a:noFill/>
          </a:ln>
        </p:spPr>
      </p:pic>
      <p:pic>
        <p:nvPicPr>
          <p:cNvPr id="16" name="Picture 15">
            <a:extLst>
              <a:ext uri="{FF2B5EF4-FFF2-40B4-BE49-F238E27FC236}">
                <a16:creationId xmlns:a16="http://schemas.microsoft.com/office/drawing/2014/main" id="{07EE0A75-C23A-4A83-A291-F5C0BA930A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110"/>
          <a:stretch/>
        </p:blipFill>
        <p:spPr>
          <a:xfrm>
            <a:off x="-24174" y="1863448"/>
            <a:ext cx="9168174" cy="3248517"/>
          </a:xfrm>
          <a:prstGeom prst="rect">
            <a:avLst/>
          </a:prstGeom>
          <a:solidFill>
            <a:srgbClr val="0347AB"/>
          </a:solidFill>
          <a:ln>
            <a:noFill/>
          </a:ln>
        </p:spPr>
      </p:pic>
      <p:sp>
        <p:nvSpPr>
          <p:cNvPr id="3" name="TextBox 2">
            <a:extLst>
              <a:ext uri="{FF2B5EF4-FFF2-40B4-BE49-F238E27FC236}">
                <a16:creationId xmlns:a16="http://schemas.microsoft.com/office/drawing/2014/main" id="{A49E5293-6F4B-46CE-9795-32B5F843C18B}"/>
              </a:ext>
            </a:extLst>
          </p:cNvPr>
          <p:cNvSpPr txBox="1"/>
          <p:nvPr/>
        </p:nvSpPr>
        <p:spPr>
          <a:xfrm>
            <a:off x="-1033472" y="226419"/>
            <a:ext cx="7011403" cy="1200329"/>
          </a:xfrm>
          <a:prstGeom prst="rect">
            <a:avLst/>
          </a:prstGeom>
          <a:noFill/>
        </p:spPr>
        <p:txBody>
          <a:bodyPr wrap="square" rtlCol="0">
            <a:spAutoFit/>
          </a:bodyPr>
          <a:lstStyle/>
          <a:p>
            <a:pPr algn="r"/>
            <a:r>
              <a:rPr lang="en-US" sz="2400" dirty="0">
                <a:solidFill>
                  <a:schemeClr val="bg1"/>
                </a:solidFill>
                <a:latin typeface="Bahnschrift" panose="020B0502040204020203" pitchFamily="34" charset="0"/>
                <a:ea typeface="Verdana" panose="020B0604030504040204" pitchFamily="34" charset="0"/>
              </a:rPr>
              <a:t>“Who lives and who dies depends </a:t>
            </a:r>
          </a:p>
          <a:p>
            <a:pPr algn="r"/>
            <a:r>
              <a:rPr lang="en-US" sz="2400" dirty="0">
                <a:solidFill>
                  <a:schemeClr val="bg1"/>
                </a:solidFill>
                <a:latin typeface="Bahnschrift" panose="020B0502040204020203" pitchFamily="34" charset="0"/>
                <a:ea typeface="Verdana" panose="020B0604030504040204" pitchFamily="34" charset="0"/>
              </a:rPr>
              <a:t>on staff, space, stuff, and systems.” </a:t>
            </a:r>
          </a:p>
          <a:p>
            <a:pPr algn="r"/>
            <a:r>
              <a:rPr lang="en-US" sz="2400" dirty="0">
                <a:solidFill>
                  <a:schemeClr val="bg1"/>
                </a:solidFill>
                <a:latin typeface="Bahnschrift" panose="020B0502040204020203" pitchFamily="34" charset="0"/>
                <a:ea typeface="Verdana" panose="020B0604030504040204" pitchFamily="34" charset="0"/>
              </a:rPr>
              <a:t> -Dr. Paul Farmer</a:t>
            </a:r>
          </a:p>
        </p:txBody>
      </p:sp>
      <p:pic>
        <p:nvPicPr>
          <p:cNvPr id="5" name="Picture 4">
            <a:extLst>
              <a:ext uri="{FF2B5EF4-FFF2-40B4-BE49-F238E27FC236}">
                <a16:creationId xmlns:a16="http://schemas.microsoft.com/office/drawing/2014/main" id="{39FFB98A-C2F6-450F-B257-F0620AAF917F}"/>
              </a:ext>
            </a:extLst>
          </p:cNvPr>
          <p:cNvPicPr>
            <a:picLocks noChangeAspect="1"/>
          </p:cNvPicPr>
          <p:nvPr/>
        </p:nvPicPr>
        <p:blipFill>
          <a:blip r:embed="rId4"/>
          <a:stretch>
            <a:fillRect/>
          </a:stretch>
        </p:blipFill>
        <p:spPr>
          <a:xfrm>
            <a:off x="8178483" y="4252961"/>
            <a:ext cx="763990" cy="76194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12" descr="Image"/>
          <p:cNvPicPr preferRelativeResize="0"/>
          <p:nvPr/>
        </p:nvPicPr>
        <p:blipFill rotWithShape="1">
          <a:blip r:embed="rId3">
            <a:alphaModFix/>
          </a:blip>
          <a:srcRect/>
          <a:stretch/>
        </p:blipFill>
        <p:spPr>
          <a:xfrm>
            <a:off x="261914" y="516251"/>
            <a:ext cx="3653005" cy="4576660"/>
          </a:xfrm>
          <a:prstGeom prst="rect">
            <a:avLst/>
          </a:prstGeom>
          <a:noFill/>
          <a:ln>
            <a:noFill/>
          </a:ln>
        </p:spPr>
      </p:pic>
      <p:sp>
        <p:nvSpPr>
          <p:cNvPr id="568" name="Google Shape;568;p12"/>
          <p:cNvSpPr txBox="1">
            <a:spLocks noGrp="1"/>
          </p:cNvSpPr>
          <p:nvPr>
            <p:ph type="body" idx="4294967295"/>
          </p:nvPr>
        </p:nvSpPr>
        <p:spPr>
          <a:xfrm>
            <a:off x="395258" y="-86852"/>
            <a:ext cx="7484100" cy="28637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US" sz="2700" dirty="0">
                <a:solidFill>
                  <a:srgbClr val="B8C889"/>
                </a:solidFill>
                <a:latin typeface="Bahnschrift" panose="020B0502040204020203" pitchFamily="34" charset="0"/>
                <a:ea typeface="Oswald"/>
                <a:cs typeface="Oswald"/>
                <a:sym typeface="Oswald"/>
              </a:rPr>
              <a:t>Questions?</a:t>
            </a:r>
            <a:endParaRPr sz="2700" dirty="0">
              <a:solidFill>
                <a:srgbClr val="B8C889"/>
              </a:solidFill>
              <a:latin typeface="Bahnschrift" panose="020B0502040204020203" pitchFamily="34" charset="0"/>
              <a:ea typeface="Oswald"/>
              <a:cs typeface="Oswald"/>
              <a:sym typeface="Oswald"/>
            </a:endParaRPr>
          </a:p>
        </p:txBody>
      </p:sp>
      <p:grpSp>
        <p:nvGrpSpPr>
          <p:cNvPr id="569" name="Google Shape;569;p12"/>
          <p:cNvGrpSpPr/>
          <p:nvPr/>
        </p:nvGrpSpPr>
        <p:grpSpPr>
          <a:xfrm>
            <a:off x="312633" y="409629"/>
            <a:ext cx="3037369" cy="44777"/>
            <a:chOff x="4580561" y="2589004"/>
            <a:chExt cx="1053362" cy="25205"/>
          </a:xfrm>
        </p:grpSpPr>
        <p:sp>
          <p:nvSpPr>
            <p:cNvPr id="570" name="Google Shape;570;p12"/>
            <p:cNvSpPr/>
            <p:nvPr/>
          </p:nvSpPr>
          <p:spPr>
            <a:xfrm rot="-5400000">
              <a:off x="5360773" y="2341059"/>
              <a:ext cx="25200" cy="521100"/>
            </a:xfrm>
            <a:prstGeom prst="rect">
              <a:avLst/>
            </a:prstGeom>
            <a:solidFill>
              <a:srgbClr val="7B86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1C232"/>
                </a:solidFill>
                <a:latin typeface="Arial"/>
                <a:ea typeface="Arial"/>
                <a:cs typeface="Arial"/>
                <a:sym typeface="Arial"/>
              </a:endParaRPr>
            </a:p>
          </p:txBody>
        </p:sp>
        <p:sp>
          <p:nvSpPr>
            <p:cNvPr id="571" name="Google Shape;571;p12"/>
            <p:cNvSpPr/>
            <p:nvPr/>
          </p:nvSpPr>
          <p:spPr>
            <a:xfrm rot="-5400000">
              <a:off x="4836311" y="2333254"/>
              <a:ext cx="25200" cy="536700"/>
            </a:xfrm>
            <a:prstGeom prst="rect">
              <a:avLst/>
            </a:prstGeom>
            <a:solidFill>
              <a:srgbClr val="7B86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1C232"/>
                </a:solidFill>
                <a:latin typeface="Arial"/>
                <a:ea typeface="Arial"/>
                <a:cs typeface="Arial"/>
                <a:sym typeface="Arial"/>
              </a:endParaRPr>
            </a:p>
          </p:txBody>
        </p:sp>
      </p:grpSp>
      <p:pic>
        <p:nvPicPr>
          <p:cNvPr id="7" name="Picture 6">
            <a:extLst>
              <a:ext uri="{FF2B5EF4-FFF2-40B4-BE49-F238E27FC236}">
                <a16:creationId xmlns:a16="http://schemas.microsoft.com/office/drawing/2014/main" id="{FA3FFA4D-D6F7-4F49-A428-5C288115BE6A}"/>
              </a:ext>
            </a:extLst>
          </p:cNvPr>
          <p:cNvPicPr>
            <a:picLocks noChangeAspect="1"/>
          </p:cNvPicPr>
          <p:nvPr/>
        </p:nvPicPr>
        <p:blipFill>
          <a:blip r:embed="rId4"/>
          <a:stretch>
            <a:fillRect/>
          </a:stretch>
        </p:blipFill>
        <p:spPr>
          <a:xfrm>
            <a:off x="8178483" y="4252961"/>
            <a:ext cx="763990" cy="761942"/>
          </a:xfrm>
          <a:prstGeom prst="rect">
            <a:avLst/>
          </a:prstGeom>
        </p:spPr>
      </p:pic>
      <p:pic>
        <p:nvPicPr>
          <p:cNvPr id="2" name="Picture 1">
            <a:extLst>
              <a:ext uri="{FF2B5EF4-FFF2-40B4-BE49-F238E27FC236}">
                <a16:creationId xmlns:a16="http://schemas.microsoft.com/office/drawing/2014/main" id="{0C3B8AEA-9FD6-49A2-8737-41F5A07107D5}"/>
              </a:ext>
            </a:extLst>
          </p:cNvPr>
          <p:cNvPicPr>
            <a:picLocks noChangeAspect="1"/>
          </p:cNvPicPr>
          <p:nvPr/>
        </p:nvPicPr>
        <p:blipFill>
          <a:blip r:embed="rId5"/>
          <a:stretch>
            <a:fillRect/>
          </a:stretch>
        </p:blipFill>
        <p:spPr>
          <a:xfrm>
            <a:off x="4190502" y="516252"/>
            <a:ext cx="3443340" cy="45766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8"/>
          <p:cNvSpPr txBox="1">
            <a:spLocks noGrp="1"/>
          </p:cNvSpPr>
          <p:nvPr>
            <p:ph type="body" idx="4294967295"/>
          </p:nvPr>
        </p:nvSpPr>
        <p:spPr>
          <a:xfrm>
            <a:off x="1526548" y="425732"/>
            <a:ext cx="3321643" cy="592985"/>
          </a:xfrm>
          <a:prstGeom prst="rect">
            <a:avLst/>
          </a:prstGeom>
          <a:noFill/>
          <a:ln>
            <a:noFill/>
          </a:ln>
        </p:spPr>
        <p:txBody>
          <a:bodyPr spcFirstLastPara="1" wrap="square" lIns="91400" tIns="91400" rIns="91400" bIns="91400" anchor="t" anchorCtr="0">
            <a:normAutofit fontScale="92500" lnSpcReduction="10000"/>
          </a:bodyPr>
          <a:lstStyle/>
          <a:p>
            <a:pPr marL="0" marR="0" lvl="0" indent="0" algn="l" rtl="0">
              <a:lnSpc>
                <a:spcPct val="115000"/>
              </a:lnSpc>
              <a:spcBef>
                <a:spcPts val="0"/>
              </a:spcBef>
              <a:spcAft>
                <a:spcPts val="0"/>
              </a:spcAft>
              <a:buClr>
                <a:schemeClr val="accent1"/>
              </a:buClr>
              <a:buSzPts val="2700"/>
              <a:buFont typeface="Helvetica Neue"/>
              <a:buNone/>
            </a:pPr>
            <a:r>
              <a:rPr lang="en-US" sz="2700">
                <a:solidFill>
                  <a:srgbClr val="FFFFFF"/>
                </a:solidFill>
                <a:latin typeface="Oswald"/>
                <a:ea typeface="Oswald"/>
                <a:cs typeface="Oswald"/>
                <a:sym typeface="Oswald"/>
              </a:rPr>
              <a:t>Where we work</a:t>
            </a:r>
            <a:endParaRPr/>
          </a:p>
        </p:txBody>
      </p:sp>
      <p:pic>
        <p:nvPicPr>
          <p:cNvPr id="447" name="Google Shape;447;p8" descr="Picture 2"/>
          <p:cNvPicPr preferRelativeResize="0"/>
          <p:nvPr/>
        </p:nvPicPr>
        <p:blipFill rotWithShape="1">
          <a:blip r:embed="rId3">
            <a:alphaModFix/>
          </a:blip>
          <a:srcRect r="5833"/>
          <a:stretch/>
        </p:blipFill>
        <p:spPr>
          <a:xfrm>
            <a:off x="1400969" y="410910"/>
            <a:ext cx="7344310" cy="3969940"/>
          </a:xfrm>
          <a:prstGeom prst="rect">
            <a:avLst/>
          </a:prstGeom>
          <a:noFill/>
          <a:ln>
            <a:noFill/>
          </a:ln>
          <a:effectLst>
            <a:outerShdw blurRad="50800" dist="50800" dir="5400000" rotWithShape="0">
              <a:srgbClr val="000000">
                <a:alpha val="0"/>
              </a:srgbClr>
            </a:outerShdw>
            <a:reflection stA="0" endPos="40000" sy="-100000" algn="bl" rotWithShape="0"/>
          </a:effectLst>
        </p:spPr>
      </p:pic>
      <p:sp>
        <p:nvSpPr>
          <p:cNvPr id="449" name="Google Shape;449;p8"/>
          <p:cNvSpPr txBox="1"/>
          <p:nvPr/>
        </p:nvSpPr>
        <p:spPr>
          <a:xfrm>
            <a:off x="336670" y="3823839"/>
            <a:ext cx="2850699" cy="110795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400"/>
              <a:buFont typeface="Comfortaa"/>
              <a:buNone/>
            </a:pPr>
            <a:r>
              <a:rPr lang="en-US" sz="1100" i="0" u="none" strike="noStrike" cap="none" dirty="0">
                <a:solidFill>
                  <a:srgbClr val="7B8676"/>
                </a:solidFill>
                <a:latin typeface="Comfortaa" panose="020B0604020202020204" charset="0"/>
                <a:ea typeface="Oswald"/>
                <a:cs typeface="Oswald"/>
                <a:sym typeface="Oswald"/>
              </a:rPr>
              <a:t>Since 2014, BHI has completed over 200 projects. Our global team of architects, engineers and specialists work to understand</a:t>
            </a:r>
            <a:r>
              <a:rPr lang="en-US" sz="1100" dirty="0">
                <a:solidFill>
                  <a:srgbClr val="7B8676"/>
                </a:solidFill>
                <a:latin typeface="Comfortaa" panose="020B0604020202020204" charset="0"/>
                <a:ea typeface="Oswald"/>
                <a:cs typeface="Oswald"/>
                <a:sym typeface="Oswald"/>
              </a:rPr>
              <a:t> </a:t>
            </a:r>
            <a:r>
              <a:rPr lang="en-US" sz="1100" i="0" u="none" strike="noStrike" cap="none" dirty="0">
                <a:solidFill>
                  <a:srgbClr val="7B8676"/>
                </a:solidFill>
                <a:latin typeface="Comfortaa" panose="020B0604020202020204" charset="0"/>
                <a:ea typeface="Oswald"/>
                <a:cs typeface="Oswald"/>
                <a:sym typeface="Oswald"/>
              </a:rPr>
              <a:t>community challenges to be</a:t>
            </a:r>
            <a:r>
              <a:rPr lang="en-US" sz="1100" dirty="0">
                <a:solidFill>
                  <a:srgbClr val="7B8676"/>
                </a:solidFill>
                <a:latin typeface="Comfortaa" panose="020B0604020202020204" charset="0"/>
                <a:ea typeface="Oswald"/>
                <a:cs typeface="Oswald"/>
                <a:sym typeface="Oswald"/>
              </a:rPr>
              <a:t> </a:t>
            </a:r>
            <a:r>
              <a:rPr lang="en-US" sz="1100" i="0" u="none" strike="noStrike" cap="none" dirty="0">
                <a:solidFill>
                  <a:srgbClr val="7B8676"/>
                </a:solidFill>
                <a:latin typeface="Comfortaa" panose="020B0604020202020204" charset="0"/>
                <a:ea typeface="Oswald"/>
                <a:cs typeface="Oswald"/>
                <a:sym typeface="Oswald"/>
              </a:rPr>
              <a:t>efficient, sustainable and</a:t>
            </a:r>
            <a:r>
              <a:rPr lang="en-US" sz="1100" dirty="0">
                <a:solidFill>
                  <a:srgbClr val="7B8676"/>
                </a:solidFill>
                <a:latin typeface="Comfortaa" panose="020B0604020202020204" charset="0"/>
                <a:ea typeface="Oswald"/>
                <a:cs typeface="Oswald"/>
                <a:sym typeface="Oswald"/>
              </a:rPr>
              <a:t> </a:t>
            </a:r>
            <a:r>
              <a:rPr lang="en-US" sz="1100" i="0" u="none" strike="noStrike" cap="none" dirty="0">
                <a:solidFill>
                  <a:srgbClr val="7B8676"/>
                </a:solidFill>
                <a:latin typeface="Comfortaa" panose="020B0604020202020204" charset="0"/>
                <a:ea typeface="Oswald"/>
                <a:cs typeface="Oswald"/>
                <a:sym typeface="Oswald"/>
              </a:rPr>
              <a:t>effective.</a:t>
            </a:r>
            <a:endParaRPr sz="1100" i="0" u="none" strike="noStrike" cap="none" dirty="0">
              <a:solidFill>
                <a:srgbClr val="7B8676"/>
              </a:solidFill>
              <a:latin typeface="Comfortaa" panose="020B0604020202020204" charset="0"/>
              <a:ea typeface="Oswald"/>
              <a:cs typeface="Oswald"/>
              <a:sym typeface="Oswald"/>
            </a:endParaRPr>
          </a:p>
        </p:txBody>
      </p:sp>
      <p:sp>
        <p:nvSpPr>
          <p:cNvPr id="450" name="Google Shape;450;p8"/>
          <p:cNvSpPr txBox="1">
            <a:spLocks noGrp="1"/>
          </p:cNvSpPr>
          <p:nvPr>
            <p:ph type="body" idx="4294967295"/>
          </p:nvPr>
        </p:nvSpPr>
        <p:spPr>
          <a:xfrm>
            <a:off x="105775" y="150150"/>
            <a:ext cx="7484100" cy="52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US" sz="2700" dirty="0">
                <a:solidFill>
                  <a:srgbClr val="B8C889"/>
                </a:solidFill>
                <a:latin typeface="Bahnschrift" panose="020B0502040204020203" pitchFamily="34" charset="0"/>
                <a:ea typeface="Oswald"/>
                <a:cs typeface="Oswald"/>
                <a:sym typeface="Oswald"/>
              </a:rPr>
              <a:t>Where We Work</a:t>
            </a:r>
            <a:endParaRPr sz="2700" dirty="0">
              <a:solidFill>
                <a:srgbClr val="B8C889"/>
              </a:solidFill>
              <a:latin typeface="Bahnschrift" panose="020B0502040204020203" pitchFamily="34" charset="0"/>
              <a:ea typeface="Oswald"/>
              <a:cs typeface="Oswald"/>
              <a:sym typeface="Oswald"/>
            </a:endParaRPr>
          </a:p>
        </p:txBody>
      </p:sp>
      <p:sp>
        <p:nvSpPr>
          <p:cNvPr id="2" name="Rectangle 1">
            <a:extLst>
              <a:ext uri="{FF2B5EF4-FFF2-40B4-BE49-F238E27FC236}">
                <a16:creationId xmlns:a16="http://schemas.microsoft.com/office/drawing/2014/main" id="{C7D25F1A-7DC1-4023-B96A-432E93F4C781}"/>
              </a:ext>
            </a:extLst>
          </p:cNvPr>
          <p:cNvSpPr/>
          <p:nvPr/>
        </p:nvSpPr>
        <p:spPr>
          <a:xfrm>
            <a:off x="7589875" y="4404997"/>
            <a:ext cx="1352106" cy="645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BE91B0C-A89F-4A77-9C79-0E0CA831ADC1}"/>
              </a:ext>
            </a:extLst>
          </p:cNvPr>
          <p:cNvPicPr>
            <a:picLocks noChangeAspect="1"/>
          </p:cNvPicPr>
          <p:nvPr/>
        </p:nvPicPr>
        <p:blipFill>
          <a:blip r:embed="rId4"/>
          <a:stretch>
            <a:fillRect/>
          </a:stretch>
        </p:blipFill>
        <p:spPr>
          <a:xfrm>
            <a:off x="8178483" y="4252961"/>
            <a:ext cx="763990" cy="7619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DE1F4-0D5E-4115-8710-C6D5265DCCAB}"/>
              </a:ext>
            </a:extLst>
          </p:cNvPr>
          <p:cNvPicPr>
            <a:picLocks noChangeAspect="1"/>
          </p:cNvPicPr>
          <p:nvPr/>
        </p:nvPicPr>
        <p:blipFill rotWithShape="1">
          <a:blip r:embed="rId2"/>
          <a:srcRect l="-1" r="1024"/>
          <a:stretch/>
        </p:blipFill>
        <p:spPr>
          <a:xfrm>
            <a:off x="0" y="-539312"/>
            <a:ext cx="9144000" cy="6159062"/>
          </a:xfrm>
          <a:prstGeom prst="rect">
            <a:avLst/>
          </a:prstGeom>
        </p:spPr>
      </p:pic>
      <p:sp>
        <p:nvSpPr>
          <p:cNvPr id="2" name="Rectangle 1">
            <a:extLst>
              <a:ext uri="{FF2B5EF4-FFF2-40B4-BE49-F238E27FC236}">
                <a16:creationId xmlns:a16="http://schemas.microsoft.com/office/drawing/2014/main" id="{72D2E479-CB0A-4623-B7A1-4B90FE2315D9}"/>
              </a:ext>
            </a:extLst>
          </p:cNvPr>
          <p:cNvSpPr/>
          <p:nvPr/>
        </p:nvSpPr>
        <p:spPr>
          <a:xfrm>
            <a:off x="493657" y="157379"/>
            <a:ext cx="4442416" cy="118553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0E790E-C869-4D81-958D-8BAFCCF197F9}"/>
              </a:ext>
            </a:extLst>
          </p:cNvPr>
          <p:cNvSpPr txBox="1"/>
          <p:nvPr/>
        </p:nvSpPr>
        <p:spPr>
          <a:xfrm>
            <a:off x="598762" y="157379"/>
            <a:ext cx="4707040" cy="937111"/>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2700" kern="1200" dirty="0">
                <a:solidFill>
                  <a:schemeClr val="tx1"/>
                </a:solidFill>
                <a:latin typeface="Bahnschrift" panose="020B0502040204020203" pitchFamily="34" charset="0"/>
                <a:ea typeface="+mj-ea"/>
                <a:cs typeface="+mj-cs"/>
              </a:rPr>
              <a:t>Reliable Electricity is Essential for Care Delivery </a:t>
            </a:r>
          </a:p>
        </p:txBody>
      </p:sp>
      <p:pic>
        <p:nvPicPr>
          <p:cNvPr id="5" name="Picture 4">
            <a:extLst>
              <a:ext uri="{FF2B5EF4-FFF2-40B4-BE49-F238E27FC236}">
                <a16:creationId xmlns:a16="http://schemas.microsoft.com/office/drawing/2014/main" id="{39745B4D-C2EC-4296-8B23-ED90DA520870}"/>
              </a:ext>
            </a:extLst>
          </p:cNvPr>
          <p:cNvPicPr>
            <a:picLocks noChangeAspect="1"/>
          </p:cNvPicPr>
          <p:nvPr/>
        </p:nvPicPr>
        <p:blipFill>
          <a:blip r:embed="rId3"/>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590039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E5DAB-F6AE-45A7-AB62-E3B59AACD23C}"/>
              </a:ext>
            </a:extLst>
          </p:cNvPr>
          <p:cNvPicPr>
            <a:picLocks noChangeAspect="1"/>
          </p:cNvPicPr>
          <p:nvPr/>
        </p:nvPicPr>
        <p:blipFill rotWithShape="1">
          <a:blip r:embed="rId3"/>
          <a:srcRect l="10235" r="14783"/>
          <a:stretch/>
        </p:blipFill>
        <p:spPr>
          <a:xfrm>
            <a:off x="-12" y="-3747"/>
            <a:ext cx="6856308" cy="5143493"/>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4" name="TextBox 3">
            <a:extLst>
              <a:ext uri="{FF2B5EF4-FFF2-40B4-BE49-F238E27FC236}">
                <a16:creationId xmlns:a16="http://schemas.microsoft.com/office/drawing/2014/main" id="{AD0E790E-C869-4D81-958D-8BAFCCF197F9}"/>
              </a:ext>
            </a:extLst>
          </p:cNvPr>
          <p:cNvSpPr txBox="1"/>
          <p:nvPr/>
        </p:nvSpPr>
        <p:spPr>
          <a:xfrm>
            <a:off x="762392" y="1921891"/>
            <a:ext cx="3174204" cy="1461578"/>
          </a:xfrm>
          <a:prstGeom prst="rect">
            <a:avLst/>
          </a:prstGeom>
        </p:spPr>
        <p:txBody>
          <a:bodyPr vert="horz" lIns="68580" tIns="34290" rIns="68580" bIns="34290" rtlCol="0" anchor="t">
            <a:noAutofit/>
          </a:bodyPr>
          <a:lstStyle/>
          <a:p>
            <a:pPr>
              <a:lnSpc>
                <a:spcPct val="90000"/>
              </a:lnSpc>
              <a:spcBef>
                <a:spcPct val="0"/>
              </a:spcBef>
              <a:spcAft>
                <a:spcPts val="450"/>
              </a:spcAft>
            </a:pPr>
            <a:endParaRPr lang="en-US" sz="2100" kern="1200" dirty="0">
              <a:solidFill>
                <a:schemeClr val="bg1"/>
              </a:solidFill>
              <a:latin typeface="Bahnschrift" panose="020B0502040204020203" pitchFamily="34" charset="0"/>
              <a:ea typeface="Verdana" panose="020B0604030504040204" pitchFamily="34" charset="0"/>
              <a:cs typeface="+mj-cs"/>
            </a:endParaRPr>
          </a:p>
        </p:txBody>
      </p:sp>
      <p:pic>
        <p:nvPicPr>
          <p:cNvPr id="2" name="Picture 1">
            <a:extLst>
              <a:ext uri="{FF2B5EF4-FFF2-40B4-BE49-F238E27FC236}">
                <a16:creationId xmlns:a16="http://schemas.microsoft.com/office/drawing/2014/main" id="{F77D7C05-E3A5-4C99-B0A1-A3D3D0C02DD9}"/>
              </a:ext>
            </a:extLst>
          </p:cNvPr>
          <p:cNvPicPr>
            <a:picLocks noChangeAspect="1"/>
          </p:cNvPicPr>
          <p:nvPr/>
        </p:nvPicPr>
        <p:blipFill rotWithShape="1">
          <a:blip r:embed="rId4"/>
          <a:srcRect l="6942" r="22997" b="-1"/>
          <a:stretch/>
        </p:blipFill>
        <p:spPr>
          <a:xfrm>
            <a:off x="4342777" y="8"/>
            <a:ext cx="4801235" cy="5139738"/>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5" name="Picture 4">
            <a:extLst>
              <a:ext uri="{FF2B5EF4-FFF2-40B4-BE49-F238E27FC236}">
                <a16:creationId xmlns:a16="http://schemas.microsoft.com/office/drawing/2014/main" id="{0F478B38-6189-4A9F-8C92-E133E4E79E13}"/>
              </a:ext>
            </a:extLst>
          </p:cNvPr>
          <p:cNvPicPr>
            <a:picLocks noChangeAspect="1"/>
          </p:cNvPicPr>
          <p:nvPr/>
        </p:nvPicPr>
        <p:blipFill>
          <a:blip r:embed="rId5"/>
          <a:stretch>
            <a:fillRect/>
          </a:stretch>
        </p:blipFill>
        <p:spPr>
          <a:xfrm>
            <a:off x="8178483" y="4252961"/>
            <a:ext cx="763990" cy="761942"/>
          </a:xfrm>
          <a:prstGeom prst="rect">
            <a:avLst/>
          </a:prstGeom>
        </p:spPr>
      </p:pic>
      <p:sp>
        <p:nvSpPr>
          <p:cNvPr id="7" name="Rectangle 6">
            <a:extLst>
              <a:ext uri="{FF2B5EF4-FFF2-40B4-BE49-F238E27FC236}">
                <a16:creationId xmlns:a16="http://schemas.microsoft.com/office/drawing/2014/main" id="{A918CB44-BEF1-433A-A4CE-5E4080E9FE66}"/>
              </a:ext>
            </a:extLst>
          </p:cNvPr>
          <p:cNvSpPr/>
          <p:nvPr/>
        </p:nvSpPr>
        <p:spPr>
          <a:xfrm>
            <a:off x="4776476" y="-44525"/>
            <a:ext cx="4572000" cy="738664"/>
          </a:xfrm>
          <a:prstGeom prst="rect">
            <a:avLst/>
          </a:prstGeom>
        </p:spPr>
        <p:txBody>
          <a:bodyPr>
            <a:spAutoFit/>
          </a:bodyPr>
          <a:lstStyle/>
          <a:p>
            <a:r>
              <a:rPr lang="en-US" kern="1200" dirty="0">
                <a:solidFill>
                  <a:schemeClr val="tx1"/>
                </a:solidFill>
                <a:latin typeface="Bahnschrift" panose="020B0502040204020203" pitchFamily="34" charset="0"/>
                <a:ea typeface="Verdana" panose="020B0604030504040204" pitchFamily="34" charset="0"/>
              </a:rPr>
              <a:t>Solar-PV Micro Grid can be a critical strategy to manage operational costs &amp; deliver quality</a:t>
            </a:r>
          </a:p>
          <a:p>
            <a:r>
              <a:rPr lang="en-US" kern="1200" dirty="0">
                <a:solidFill>
                  <a:schemeClr val="tx1"/>
                </a:solidFill>
                <a:latin typeface="Bahnschrift" panose="020B0502040204020203" pitchFamily="34" charset="0"/>
                <a:ea typeface="Verdana" panose="020B0604030504040204" pitchFamily="34" charset="0"/>
              </a:rPr>
              <a:t> consistent power.</a:t>
            </a:r>
            <a:endParaRPr lang="en-US" dirty="0"/>
          </a:p>
        </p:txBody>
      </p:sp>
    </p:spTree>
    <p:extLst>
      <p:ext uri="{BB962C8B-B14F-4D97-AF65-F5344CB8AC3E}">
        <p14:creationId xmlns:p14="http://schemas.microsoft.com/office/powerpoint/2010/main" val="271516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6" name="Title 5">
            <a:extLst>
              <a:ext uri="{FF2B5EF4-FFF2-40B4-BE49-F238E27FC236}">
                <a16:creationId xmlns:a16="http://schemas.microsoft.com/office/drawing/2014/main" id="{AA77124A-03F9-42E7-A265-E71DB1B7D4B8}"/>
              </a:ext>
            </a:extLst>
          </p:cNvPr>
          <p:cNvSpPr>
            <a:spLocks noGrp="1"/>
          </p:cNvSpPr>
          <p:nvPr>
            <p:ph type="title"/>
          </p:nvPr>
        </p:nvSpPr>
        <p:spPr>
          <a:xfrm>
            <a:off x="421869" y="247276"/>
            <a:ext cx="8520604" cy="572703"/>
          </a:xfrm>
        </p:spPr>
        <p:txBody>
          <a:bodyPr>
            <a:noAutofit/>
          </a:bodyPr>
          <a:lstStyle/>
          <a:p>
            <a:pPr algn="ctr"/>
            <a:r>
              <a:rPr lang="en-US" sz="4000" dirty="0">
                <a:solidFill>
                  <a:srgbClr val="B8C889"/>
                </a:solidFill>
                <a:latin typeface="Bahnschrift" panose="020B0502040204020203" pitchFamily="34" charset="0"/>
              </a:rPr>
              <a:t>Baseline for Electrical Energy Systems for Health Care</a:t>
            </a:r>
          </a:p>
        </p:txBody>
      </p:sp>
      <p:sp>
        <p:nvSpPr>
          <p:cNvPr id="7" name="Text Placeholder 6">
            <a:extLst>
              <a:ext uri="{FF2B5EF4-FFF2-40B4-BE49-F238E27FC236}">
                <a16:creationId xmlns:a16="http://schemas.microsoft.com/office/drawing/2014/main" id="{95996C27-EE0C-4D26-A749-8D63F53E323E}"/>
              </a:ext>
            </a:extLst>
          </p:cNvPr>
          <p:cNvSpPr>
            <a:spLocks noGrp="1"/>
          </p:cNvSpPr>
          <p:nvPr>
            <p:ph type="body" idx="1"/>
          </p:nvPr>
        </p:nvSpPr>
        <p:spPr>
          <a:xfrm>
            <a:off x="146893" y="1718521"/>
            <a:ext cx="8520604" cy="3578684"/>
          </a:xfrm>
        </p:spPr>
        <p:txBody>
          <a:bodyPr/>
          <a:lstStyle/>
          <a:p>
            <a:pPr>
              <a:lnSpc>
                <a:spcPct val="150000"/>
              </a:lnSpc>
            </a:pPr>
            <a:r>
              <a:rPr lang="en-US" dirty="0">
                <a:latin typeface="Comfortaa" panose="020B0604020202020204" charset="0"/>
              </a:rPr>
              <a:t>Energy source must be consistent and dependable.</a:t>
            </a:r>
          </a:p>
          <a:p>
            <a:pPr>
              <a:lnSpc>
                <a:spcPct val="150000"/>
              </a:lnSpc>
            </a:pPr>
            <a:r>
              <a:rPr lang="en-US" dirty="0">
                <a:latin typeface="Comfortaa" panose="020B0604020202020204" charset="0"/>
              </a:rPr>
              <a:t>Quality of electricity must be stable so equipment is not damaged.</a:t>
            </a:r>
            <a:endParaRPr lang="en-US" strike="sngStrike" dirty="0">
              <a:latin typeface="Comfortaa" panose="020B0604020202020204" charset="0"/>
            </a:endParaRPr>
          </a:p>
          <a:p>
            <a:pPr>
              <a:lnSpc>
                <a:spcPct val="150000"/>
              </a:lnSpc>
            </a:pPr>
            <a:r>
              <a:rPr lang="en-US" dirty="0">
                <a:latin typeface="Comfortaa" panose="020B0604020202020204" charset="0"/>
              </a:rPr>
              <a:t>Cost per </a:t>
            </a:r>
            <a:r>
              <a:rPr lang="en-US" dirty="0" err="1">
                <a:latin typeface="Comfortaa" panose="020B0604020202020204" charset="0"/>
              </a:rPr>
              <a:t>kWH</a:t>
            </a:r>
            <a:r>
              <a:rPr lang="en-US" dirty="0">
                <a:latin typeface="Comfortaa" panose="020B0604020202020204" charset="0"/>
              </a:rPr>
              <a:t> must be affordable given the resources. </a:t>
            </a:r>
          </a:p>
          <a:p>
            <a:pPr>
              <a:lnSpc>
                <a:spcPct val="150000"/>
              </a:lnSpc>
            </a:pPr>
            <a:r>
              <a:rPr lang="en-US" dirty="0">
                <a:latin typeface="Comfortaa" panose="020B0604020202020204" charset="0"/>
              </a:rPr>
              <a:t>There must be redundancy for critical care.</a:t>
            </a:r>
          </a:p>
          <a:p>
            <a:pPr>
              <a:lnSpc>
                <a:spcPct val="150000"/>
              </a:lnSpc>
            </a:pPr>
            <a:r>
              <a:rPr lang="en-US" dirty="0">
                <a:latin typeface="Comfortaa" panose="020B0604020202020204" charset="0"/>
              </a:rPr>
              <a:t>System must be able to be maintained by local resources.</a:t>
            </a:r>
          </a:p>
          <a:p>
            <a:pPr>
              <a:lnSpc>
                <a:spcPct val="150000"/>
              </a:lnSpc>
            </a:pPr>
            <a:r>
              <a:rPr lang="en-US" dirty="0">
                <a:latin typeface="Comfortaa" panose="020B0604020202020204" charset="0"/>
              </a:rPr>
              <a:t>Energy source should have a minimal carbon footprint.</a:t>
            </a:r>
          </a:p>
        </p:txBody>
      </p:sp>
      <p:pic>
        <p:nvPicPr>
          <p:cNvPr id="8" name="Picture 7">
            <a:extLst>
              <a:ext uri="{FF2B5EF4-FFF2-40B4-BE49-F238E27FC236}">
                <a16:creationId xmlns:a16="http://schemas.microsoft.com/office/drawing/2014/main" id="{442865EC-C057-4281-9276-9D91128C3B39}"/>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45998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E790E-C869-4D81-958D-8BAFCCF197F9}"/>
              </a:ext>
            </a:extLst>
          </p:cNvPr>
          <p:cNvSpPr txBox="1"/>
          <p:nvPr/>
        </p:nvSpPr>
        <p:spPr>
          <a:xfrm>
            <a:off x="1513007" y="-117132"/>
            <a:ext cx="5499050" cy="937111"/>
          </a:xfrm>
          <a:prstGeom prst="rect">
            <a:avLst/>
          </a:prstGeom>
        </p:spPr>
        <p:txBody>
          <a:bodyPr vert="horz" lIns="68580" tIns="34290" rIns="68580" bIns="34290" rtlCol="0" anchor="b">
            <a:normAutofit/>
          </a:bodyPr>
          <a:lstStyle/>
          <a:p>
            <a:pPr algn="ctr">
              <a:lnSpc>
                <a:spcPct val="90000"/>
              </a:lnSpc>
              <a:spcBef>
                <a:spcPct val="0"/>
              </a:spcBef>
              <a:spcAft>
                <a:spcPts val="450"/>
              </a:spcAft>
            </a:pPr>
            <a:endParaRPr lang="en-US" sz="2700" kern="1200" dirty="0">
              <a:solidFill>
                <a:schemeClr val="tx1"/>
              </a:solidFill>
              <a:latin typeface="Bahnschrift" panose="020B0502040204020203" pitchFamily="34" charset="0"/>
              <a:ea typeface="+mj-ea"/>
              <a:cs typeface="+mj-cs"/>
            </a:endParaRPr>
          </a:p>
        </p:txBody>
      </p:sp>
      <p:sp>
        <p:nvSpPr>
          <p:cNvPr id="6" name="Title 5">
            <a:extLst>
              <a:ext uri="{FF2B5EF4-FFF2-40B4-BE49-F238E27FC236}">
                <a16:creationId xmlns:a16="http://schemas.microsoft.com/office/drawing/2014/main" id="{AA77124A-03F9-42E7-A265-E71DB1B7D4B8}"/>
              </a:ext>
            </a:extLst>
          </p:cNvPr>
          <p:cNvSpPr>
            <a:spLocks noGrp="1"/>
          </p:cNvSpPr>
          <p:nvPr>
            <p:ph type="title"/>
          </p:nvPr>
        </p:nvSpPr>
        <p:spPr>
          <a:xfrm>
            <a:off x="581438" y="445025"/>
            <a:ext cx="8250863" cy="572703"/>
          </a:xfrm>
        </p:spPr>
        <p:txBody>
          <a:bodyPr>
            <a:noAutofit/>
          </a:bodyPr>
          <a:lstStyle/>
          <a:p>
            <a:r>
              <a:rPr lang="en-US" sz="4000" dirty="0">
                <a:solidFill>
                  <a:srgbClr val="B8C889"/>
                </a:solidFill>
                <a:latin typeface="Bahnschrift" panose="020B0502040204020203" pitchFamily="34" charset="0"/>
              </a:rPr>
              <a:t>Why BHI focuses on PV Systems</a:t>
            </a:r>
          </a:p>
        </p:txBody>
      </p:sp>
      <p:sp>
        <p:nvSpPr>
          <p:cNvPr id="7" name="Text Placeholder 6">
            <a:extLst>
              <a:ext uri="{FF2B5EF4-FFF2-40B4-BE49-F238E27FC236}">
                <a16:creationId xmlns:a16="http://schemas.microsoft.com/office/drawing/2014/main" id="{95996C27-EE0C-4D26-A749-8D63F53E323E}"/>
              </a:ext>
            </a:extLst>
          </p:cNvPr>
          <p:cNvSpPr>
            <a:spLocks noGrp="1"/>
          </p:cNvSpPr>
          <p:nvPr>
            <p:ph type="body" idx="1"/>
          </p:nvPr>
        </p:nvSpPr>
        <p:spPr/>
        <p:txBody>
          <a:bodyPr>
            <a:normAutofit fontScale="92500"/>
          </a:bodyPr>
          <a:lstStyle/>
          <a:p>
            <a:pPr>
              <a:lnSpc>
                <a:spcPct val="150000"/>
              </a:lnSpc>
              <a:spcBef>
                <a:spcPts val="600"/>
              </a:spcBef>
            </a:pPr>
            <a:r>
              <a:rPr lang="en-US" dirty="0">
                <a:latin typeface="Comfortaa" panose="020B0604020202020204" charset="0"/>
              </a:rPr>
              <a:t>Hydro- is still most cost efficient of renewable systems, but requires optimal conditions, highly specialized construction, and large scale capital investment.</a:t>
            </a:r>
          </a:p>
          <a:p>
            <a:pPr>
              <a:lnSpc>
                <a:spcPct val="150000"/>
              </a:lnSpc>
              <a:spcBef>
                <a:spcPts val="600"/>
              </a:spcBef>
            </a:pPr>
            <a:r>
              <a:rPr lang="en-US" dirty="0">
                <a:latin typeface="Comfortaa" panose="020B0604020202020204" charset="0"/>
              </a:rPr>
              <a:t>Wind turbines require consistent wind source, very sophisticated maintenance, and large scale capital investment.</a:t>
            </a:r>
          </a:p>
          <a:p>
            <a:pPr>
              <a:lnSpc>
                <a:spcPct val="150000"/>
              </a:lnSpc>
              <a:spcBef>
                <a:spcPts val="600"/>
              </a:spcBef>
            </a:pPr>
            <a:r>
              <a:rPr lang="en-US" dirty="0">
                <a:latin typeface="Comfortaa" panose="020B0604020202020204" charset="0"/>
              </a:rPr>
              <a:t>PV (photo voltaic)  is relatively flexible in terms of location, easily scalable for capital investment, and requires very basic maintenance. </a:t>
            </a:r>
          </a:p>
        </p:txBody>
      </p:sp>
      <p:pic>
        <p:nvPicPr>
          <p:cNvPr id="5" name="Picture 4">
            <a:extLst>
              <a:ext uri="{FF2B5EF4-FFF2-40B4-BE49-F238E27FC236}">
                <a16:creationId xmlns:a16="http://schemas.microsoft.com/office/drawing/2014/main" id="{27231451-FC1C-482C-B713-A099CD38E10C}"/>
              </a:ext>
            </a:extLst>
          </p:cNvPr>
          <p:cNvPicPr>
            <a:picLocks noChangeAspect="1"/>
          </p:cNvPicPr>
          <p:nvPr/>
        </p:nvPicPr>
        <p:blipFill>
          <a:blip r:embed="rId2"/>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613231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3" name="Picture 2">
            <a:extLst>
              <a:ext uri="{FF2B5EF4-FFF2-40B4-BE49-F238E27FC236}">
                <a16:creationId xmlns:a16="http://schemas.microsoft.com/office/drawing/2014/main" id="{19408B9D-8C17-4D07-8108-8335B8FCB933}"/>
              </a:ext>
            </a:extLst>
          </p:cNvPr>
          <p:cNvPicPr>
            <a:picLocks noChangeAspect="1"/>
          </p:cNvPicPr>
          <p:nvPr/>
        </p:nvPicPr>
        <p:blipFill>
          <a:blip r:embed="rId3"/>
          <a:stretch>
            <a:fillRect/>
          </a:stretch>
        </p:blipFill>
        <p:spPr>
          <a:xfrm>
            <a:off x="-84083" y="-475774"/>
            <a:ext cx="9228083" cy="6151094"/>
          </a:xfrm>
          <a:prstGeom prst="rect">
            <a:avLst/>
          </a:prstGeom>
        </p:spPr>
      </p:pic>
      <p:pic>
        <p:nvPicPr>
          <p:cNvPr id="4" name="Picture 3">
            <a:extLst>
              <a:ext uri="{FF2B5EF4-FFF2-40B4-BE49-F238E27FC236}">
                <a16:creationId xmlns:a16="http://schemas.microsoft.com/office/drawing/2014/main" id="{82C1C00C-69BA-4185-AAF9-D721EAAA39DD}"/>
              </a:ext>
            </a:extLst>
          </p:cNvPr>
          <p:cNvPicPr>
            <a:picLocks noChangeAspect="1"/>
          </p:cNvPicPr>
          <p:nvPr/>
        </p:nvPicPr>
        <p:blipFill>
          <a:blip r:embed="rId4"/>
          <a:stretch>
            <a:fillRect/>
          </a:stretch>
        </p:blipFill>
        <p:spPr>
          <a:xfrm>
            <a:off x="8178483" y="4252961"/>
            <a:ext cx="763990" cy="761942"/>
          </a:xfrm>
          <a:prstGeom prst="rect">
            <a:avLst/>
          </a:prstGeom>
        </p:spPr>
      </p:pic>
    </p:spTree>
    <p:extLst>
      <p:ext uri="{BB962C8B-B14F-4D97-AF65-F5344CB8AC3E}">
        <p14:creationId xmlns:p14="http://schemas.microsoft.com/office/powerpoint/2010/main" val="2695090299"/>
      </p:ext>
    </p:extLst>
  </p:cSld>
  <p:clrMapOvr>
    <a:masterClrMapping/>
  </p:clrMapOvr>
</p:sld>
</file>

<file path=ppt/theme/theme1.xml><?xml version="1.0" encoding="utf-8"?>
<a:theme xmlns:a="http://schemas.openxmlformats.org/drawingml/2006/main" name="Streamline">
  <a:themeElements>
    <a:clrScheme name="Streamline">
      <a:dk1>
        <a:srgbClr val="000000"/>
      </a:dk1>
      <a:lt1>
        <a:srgbClr val="FFFFFF"/>
      </a:lt1>
      <a:dk2>
        <a:srgbClr val="A7A7A7"/>
      </a:dk2>
      <a:lt2>
        <a:srgbClr val="535353"/>
      </a:lt2>
      <a:accent1>
        <a:srgbClr val="549E39"/>
      </a:accent1>
      <a:accent2>
        <a:srgbClr val="8AB833"/>
      </a:accent2>
      <a:accent3>
        <a:srgbClr val="C0CF3A"/>
      </a:accent3>
      <a:accent4>
        <a:srgbClr val="029676"/>
      </a:accent4>
      <a:accent5>
        <a:srgbClr val="4AB5C4"/>
      </a:accent5>
      <a:accent6>
        <a:srgbClr val="0989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000000"/>
      </a:dk1>
      <a:lt1>
        <a:srgbClr val="FFFFFF"/>
      </a:lt1>
      <a:dk2>
        <a:srgbClr val="A7A7A7"/>
      </a:dk2>
      <a:lt2>
        <a:srgbClr val="535353"/>
      </a:lt2>
      <a:accent1>
        <a:srgbClr val="549E39"/>
      </a:accent1>
      <a:accent2>
        <a:srgbClr val="8AB833"/>
      </a:accent2>
      <a:accent3>
        <a:srgbClr val="C0CF3A"/>
      </a:accent3>
      <a:accent4>
        <a:srgbClr val="029676"/>
      </a:accent4>
      <a:accent5>
        <a:srgbClr val="4AB5C4"/>
      </a:accent5>
      <a:accent6>
        <a:srgbClr val="0989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9199</TotalTime>
  <Words>1674</Words>
  <Application>Microsoft Office PowerPoint</Application>
  <PresentationFormat>On-screen Show (16:9)</PresentationFormat>
  <Paragraphs>152</Paragraphs>
  <Slides>32</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Verdana</vt:lpstr>
      <vt:lpstr>Lato</vt:lpstr>
      <vt:lpstr>Arial</vt:lpstr>
      <vt:lpstr>Helvetica Neue</vt:lpstr>
      <vt:lpstr>Oswald</vt:lpstr>
      <vt:lpstr>Bahnschrift</vt:lpstr>
      <vt:lpstr>Calibri</vt:lpstr>
      <vt:lpstr>Montserrat</vt:lpstr>
      <vt:lpstr>Raleway</vt:lpstr>
      <vt:lpstr>Comfortaa</vt:lpstr>
      <vt:lpstr>Playfair Display</vt:lpstr>
      <vt:lpstr>Streamline</vt:lpstr>
      <vt:lpstr>PowerPoint Presentation</vt:lpstr>
      <vt:lpstr>About Build Health International</vt:lpstr>
      <vt:lpstr>PowerPoint Presentation</vt:lpstr>
      <vt:lpstr>PowerPoint Presentation</vt:lpstr>
      <vt:lpstr>PowerPoint Presentation</vt:lpstr>
      <vt:lpstr>PowerPoint Presentation</vt:lpstr>
      <vt:lpstr>Baseline for Electrical Energy Systems for Health Care</vt:lpstr>
      <vt:lpstr>Why BHI focuses on PV Systems</vt:lpstr>
      <vt:lpstr>PowerPoint Presentation</vt:lpstr>
      <vt:lpstr>Energy Costs Can Be a Significant Barrier to Care</vt:lpstr>
      <vt:lpstr>PV Microgrid Design Considerations</vt:lpstr>
      <vt:lpstr>PowerPoint Presentation</vt:lpstr>
      <vt:lpstr>PowerPoint Presentation</vt:lpstr>
      <vt:lpstr>PowerPoint Presentation</vt:lpstr>
      <vt:lpstr>Africa’s Incredible Solar/PV Potential</vt:lpstr>
      <vt:lpstr> Hôpital Universitaire de Mirebalais (HUM)  Haiti Teaching Hospital: 400 Beds</vt:lpstr>
      <vt:lpstr>PV Micro Grid Design Examples:  Islanded with 78% SP</vt:lpstr>
      <vt:lpstr>PowerPoint Presentation</vt:lpstr>
      <vt:lpstr>Niger Hospital - 93% SP: Islanded w/ Generator &amp; Grid Back Up</vt:lpstr>
      <vt:lpstr>PowerPoint Presentation</vt:lpstr>
      <vt:lpstr>Zambia Children’s Hospital Grid Tied System w/ Battery Storage</vt:lpstr>
      <vt:lpstr>PowerPoint Presentation</vt:lpstr>
      <vt:lpstr>Challenges in Developing LMIC Microgrids</vt:lpstr>
      <vt:lpstr>Select Challenges in Developing LMIC Micro-Grids </vt:lpstr>
      <vt:lpstr>PowerPoint Presentation</vt:lpstr>
      <vt:lpstr>PowerPoint Presentation</vt:lpstr>
      <vt:lpstr>PowerPoint Presentation</vt:lpstr>
      <vt:lpstr>BHI Best Practices for Micro-Grid Development in LMIC’s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Ansara</dc:creator>
  <cp:lastModifiedBy>Jim Ansara</cp:lastModifiedBy>
  <cp:revision>74</cp:revision>
  <cp:lastPrinted>2023-01-17T11:46:42Z</cp:lastPrinted>
  <dcterms:modified xsi:type="dcterms:W3CDTF">2023-01-17T11:50:51Z</dcterms:modified>
</cp:coreProperties>
</file>